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6"/>
  </p:notesMasterIdLst>
  <p:sldIdLst>
    <p:sldId id="256" r:id="rId2"/>
    <p:sldId id="321" r:id="rId3"/>
    <p:sldId id="319" r:id="rId4"/>
    <p:sldId id="322" r:id="rId5"/>
    <p:sldId id="332" r:id="rId6"/>
    <p:sldId id="323" r:id="rId7"/>
    <p:sldId id="344" r:id="rId8"/>
    <p:sldId id="345" r:id="rId9"/>
    <p:sldId id="324" r:id="rId10"/>
    <p:sldId id="325" r:id="rId11"/>
    <p:sldId id="333" r:id="rId12"/>
    <p:sldId id="334" r:id="rId13"/>
    <p:sldId id="335" r:id="rId14"/>
    <p:sldId id="337" r:id="rId15"/>
    <p:sldId id="338" r:id="rId16"/>
    <p:sldId id="339" r:id="rId17"/>
    <p:sldId id="336" r:id="rId18"/>
    <p:sldId id="340" r:id="rId19"/>
    <p:sldId id="341" r:id="rId20"/>
    <p:sldId id="349" r:id="rId21"/>
    <p:sldId id="268" r:id="rId22"/>
    <p:sldId id="267" r:id="rId23"/>
    <p:sldId id="296" r:id="rId24"/>
    <p:sldId id="348" r:id="rId25"/>
    <p:sldId id="297" r:id="rId26"/>
    <p:sldId id="269" r:id="rId27"/>
    <p:sldId id="292" r:id="rId28"/>
    <p:sldId id="293" r:id="rId29"/>
    <p:sldId id="346" r:id="rId30"/>
    <p:sldId id="295" r:id="rId31"/>
    <p:sldId id="347" r:id="rId32"/>
    <p:sldId id="299" r:id="rId33"/>
    <p:sldId id="298" r:id="rId34"/>
    <p:sldId id="350" r:id="rId35"/>
    <p:sldId id="352" r:id="rId36"/>
    <p:sldId id="300" r:id="rId37"/>
    <p:sldId id="351" r:id="rId38"/>
    <p:sldId id="355" r:id="rId39"/>
    <p:sldId id="354" r:id="rId40"/>
    <p:sldId id="301" r:id="rId41"/>
    <p:sldId id="313" r:id="rId42"/>
    <p:sldId id="357" r:id="rId43"/>
    <p:sldId id="303" r:id="rId44"/>
    <p:sldId id="302" r:id="rId45"/>
    <p:sldId id="305" r:id="rId46"/>
    <p:sldId id="318" r:id="rId47"/>
    <p:sldId id="311" r:id="rId48"/>
    <p:sldId id="312" r:id="rId49"/>
    <p:sldId id="358" r:id="rId50"/>
    <p:sldId id="309" r:id="rId51"/>
    <p:sldId id="314" r:id="rId52"/>
    <p:sldId id="310" r:id="rId53"/>
    <p:sldId id="274" r:id="rId54"/>
    <p:sldId id="275" r:id="rId55"/>
    <p:sldId id="270" r:id="rId56"/>
    <p:sldId id="272" r:id="rId57"/>
    <p:sldId id="262" r:id="rId58"/>
    <p:sldId id="361" r:id="rId59"/>
    <p:sldId id="276" r:id="rId60"/>
    <p:sldId id="291" r:id="rId61"/>
    <p:sldId id="281" r:id="rId62"/>
    <p:sldId id="277" r:id="rId63"/>
    <p:sldId id="287" r:id="rId64"/>
    <p:sldId id="289" r:id="rId65"/>
    <p:sldId id="290" r:id="rId66"/>
    <p:sldId id="278" r:id="rId67"/>
    <p:sldId id="286" r:id="rId68"/>
    <p:sldId id="306" r:id="rId69"/>
    <p:sldId id="307" r:id="rId70"/>
    <p:sldId id="308" r:id="rId71"/>
    <p:sldId id="342" r:id="rId72"/>
    <p:sldId id="343" r:id="rId73"/>
    <p:sldId id="356" r:id="rId74"/>
    <p:sldId id="359" r:id="rId75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 and Definitions" id="{F3F31BDC-7234-8C44-A0B8-62B95CD46D72}">
          <p14:sldIdLst>
            <p14:sldId id="256"/>
            <p14:sldId id="321"/>
            <p14:sldId id="319"/>
            <p14:sldId id="322"/>
            <p14:sldId id="332"/>
            <p14:sldId id="323"/>
            <p14:sldId id="344"/>
            <p14:sldId id="345"/>
            <p14:sldId id="324"/>
            <p14:sldId id="325"/>
            <p14:sldId id="333"/>
            <p14:sldId id="334"/>
            <p14:sldId id="335"/>
            <p14:sldId id="337"/>
            <p14:sldId id="338"/>
            <p14:sldId id="339"/>
            <p14:sldId id="336"/>
            <p14:sldId id="340"/>
            <p14:sldId id="341"/>
            <p14:sldId id="349"/>
            <p14:sldId id="268"/>
            <p14:sldId id="267"/>
            <p14:sldId id="296"/>
            <p14:sldId id="348"/>
            <p14:sldId id="297"/>
            <p14:sldId id="269"/>
          </p14:sldIdLst>
        </p14:section>
        <p14:section name="Async Patterns" id="{B8AA6209-1961-C14E-8009-805B2D350F25}">
          <p14:sldIdLst>
            <p14:sldId id="292"/>
            <p14:sldId id="293"/>
            <p14:sldId id="346"/>
            <p14:sldId id="295"/>
            <p14:sldId id="347"/>
            <p14:sldId id="299"/>
            <p14:sldId id="298"/>
            <p14:sldId id="350"/>
            <p14:sldId id="352"/>
            <p14:sldId id="300"/>
            <p14:sldId id="351"/>
            <p14:sldId id="355"/>
            <p14:sldId id="354"/>
            <p14:sldId id="301"/>
            <p14:sldId id="313"/>
            <p14:sldId id="357"/>
            <p14:sldId id="303"/>
            <p14:sldId id="302"/>
            <p14:sldId id="305"/>
            <p14:sldId id="318"/>
            <p14:sldId id="311"/>
            <p14:sldId id="312"/>
            <p14:sldId id="358"/>
            <p14:sldId id="309"/>
            <p14:sldId id="314"/>
            <p14:sldId id="310"/>
          </p14:sldIdLst>
        </p14:section>
        <p14:section name="Cooperative Concurrency" id="{702C9FD3-64F4-4543-B72D-CD4E5D36F3C8}">
          <p14:sldIdLst>
            <p14:sldId id="274"/>
            <p14:sldId id="275"/>
            <p14:sldId id="270"/>
            <p14:sldId id="272"/>
            <p14:sldId id="262"/>
            <p14:sldId id="361"/>
          </p14:sldIdLst>
        </p14:section>
        <p14:section name="Callbacks" id="{D396A2BF-1440-4F4A-B4FA-3A6B987727D4}">
          <p14:sldIdLst>
            <p14:sldId id="276"/>
            <p14:sldId id="291"/>
            <p14:sldId id="281"/>
            <p14:sldId id="277"/>
            <p14:sldId id="287"/>
            <p14:sldId id="289"/>
            <p14:sldId id="290"/>
            <p14:sldId id="278"/>
            <p14:sldId id="286"/>
            <p14:sldId id="306"/>
            <p14:sldId id="307"/>
            <p14:sldId id="308"/>
          </p14:sldIdLst>
        </p14:section>
        <p14:section name="_aux" id="{CA774E45-8F26-BD4E-8E26-EDB84069F245}">
          <p14:sldIdLst>
            <p14:sldId id="342"/>
            <p14:sldId id="343"/>
            <p14:sldId id="356"/>
            <p14:sldId id="3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DA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03"/>
    <p:restoredTop sz="72245"/>
  </p:normalViewPr>
  <p:slideViewPr>
    <p:cSldViewPr snapToGrid="0" snapToObjects="1">
      <p:cViewPr varScale="1">
        <p:scale>
          <a:sx n="86" d="100"/>
          <a:sy n="86" d="100"/>
        </p:scale>
        <p:origin x="24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7.png>
</file>

<file path=ppt/media/image38.png>
</file>

<file path=ppt/media/image39.png>
</file>

<file path=ppt/media/image4.png>
</file>

<file path=ppt/media/image40.png>
</file>

<file path=ppt/media/image42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A6A74-2788-B34A-91BB-A4AF3F4F9523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E4BDAD-6C97-1F4D-9D2D-61D95F6F41A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282630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sk-SK" dirty="0"/>
              <a:t>cb1()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can't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interrupted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 </a:t>
            </a:r>
            <a:r>
              <a:rPr lang="sk-SK" dirty="0"/>
              <a:t>cb2()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 </a:t>
            </a:r>
            <a:r>
              <a:rPr lang="sk-SK" dirty="0"/>
              <a:t>cb2()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can't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interrupted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 </a:t>
            </a:r>
            <a:r>
              <a:rPr lang="sk-SK" dirty="0"/>
              <a:t>cb1()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possible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outcomes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depending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starts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running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</a:p>
          <a:p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threading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were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individual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statements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 </a:t>
            </a:r>
            <a:r>
              <a:rPr lang="sk-SK" dirty="0"/>
              <a:t>cb1()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sk-SK" dirty="0"/>
              <a:t>cb2()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interleaved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number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possible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outcomes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greatly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increased</a:t>
            </a:r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4BDAD-6C97-1F4D-9D2D-61D95F6F41A1}" type="slidenum">
              <a:rPr lang="sk-SK" smtClean="0"/>
              <a:t>6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512953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core module “fs”, File System,  je </a:t>
            </a:r>
            <a:r>
              <a:rPr lang="en-GB" dirty="0" err="1"/>
              <a:t>vyborny</a:t>
            </a:r>
            <a:r>
              <a:rPr lang="en-GB" dirty="0"/>
              <a:t> </a:t>
            </a:r>
            <a:r>
              <a:rPr lang="en-GB" dirty="0" err="1"/>
              <a:t>priklad</a:t>
            </a:r>
            <a:r>
              <a:rPr lang="en-GB" dirty="0"/>
              <a:t>, </a:t>
            </a:r>
            <a:r>
              <a:rPr lang="en-GB" dirty="0" err="1"/>
              <a:t>poskytuje</a:t>
            </a:r>
            <a:r>
              <a:rPr lang="en-GB" dirty="0"/>
              <a:t> </a:t>
            </a:r>
            <a:r>
              <a:rPr lang="en-GB" dirty="0" err="1"/>
              <a:t>vsecky</a:t>
            </a:r>
            <a:r>
              <a:rPr lang="en-GB" dirty="0"/>
              <a:t> </a:t>
            </a:r>
            <a:r>
              <a:rPr lang="en-GB" dirty="0" err="1"/>
              <a:t>api</a:t>
            </a:r>
            <a:r>
              <a:rPr lang="en-GB" dirty="0"/>
              <a:t> aby </a:t>
            </a:r>
            <a:r>
              <a:rPr lang="en-GB" dirty="0" err="1"/>
              <a:t>sme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to </a:t>
            </a:r>
            <a:r>
              <a:rPr lang="en-GB" dirty="0" err="1"/>
              <a:t>vedeli</a:t>
            </a:r>
            <a:r>
              <a:rPr lang="en-GB" dirty="0"/>
              <a:t> </a:t>
            </a:r>
            <a:r>
              <a:rPr lang="en-GB" dirty="0" err="1"/>
              <a:t>ukazat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4BDAD-6C97-1F4D-9D2D-61D95F6F41A1}" type="slidenum">
              <a:rPr lang="sk-SK" smtClean="0"/>
              <a:t>9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775846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 err="1"/>
              <a:t>Definitions</a:t>
            </a:r>
            <a:r>
              <a:rPr lang="sk-SK" dirty="0"/>
              <a:t> </a:t>
            </a:r>
            <a:r>
              <a:rPr lang="sk-SK" dirty="0" err="1"/>
              <a:t>good</a:t>
            </a:r>
            <a:r>
              <a:rPr lang="sk-SK" dirty="0"/>
              <a:t> </a:t>
            </a:r>
            <a:r>
              <a:rPr lang="sk-SK" dirty="0" err="1"/>
              <a:t>enough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JS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4BDAD-6C97-1F4D-9D2D-61D95F6F41A1}" type="slidenum">
              <a:rPr lang="sk-SK" smtClean="0"/>
              <a:t>21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82777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sk-SK" dirty="0"/>
              <a:t>cb1()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can't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interrupted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 </a:t>
            </a:r>
            <a:r>
              <a:rPr lang="sk-SK" dirty="0"/>
              <a:t>cb2()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 </a:t>
            </a:r>
            <a:r>
              <a:rPr lang="sk-SK" dirty="0"/>
              <a:t>cb2()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can't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interrupted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 </a:t>
            </a:r>
            <a:r>
              <a:rPr lang="sk-SK" dirty="0"/>
              <a:t>cb1()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possible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outcomes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depending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starts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running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</a:p>
          <a:p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threading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were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individual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statements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 </a:t>
            </a:r>
            <a:r>
              <a:rPr lang="sk-SK" dirty="0"/>
              <a:t>cb1()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sk-SK" dirty="0"/>
              <a:t>cb2()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interleaved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number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possible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outcomes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greatly</a:t>
            </a:r>
            <a:r>
              <a:rPr lang="sk-S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sk-SK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increased</a:t>
            </a:r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4BDAD-6C97-1F4D-9D2D-61D95F6F41A1}" type="slidenum">
              <a:rPr lang="sk-SK" smtClean="0"/>
              <a:t>22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14690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Preco</a:t>
            </a:r>
            <a:r>
              <a:rPr lang="en-US" dirty="0"/>
              <a:t> </a:t>
            </a:r>
            <a:r>
              <a:rPr lang="en-US" dirty="0" err="1"/>
              <a:t>potrebujeme</a:t>
            </a:r>
            <a:r>
              <a:rPr lang="en-US" dirty="0"/>
              <a:t> series ?</a:t>
            </a:r>
          </a:p>
          <a:p>
            <a:r>
              <a:rPr lang="en-US" dirty="0"/>
              <a:t>No </a:t>
            </a:r>
            <a:r>
              <a:rPr lang="en-US" dirty="0" err="1"/>
              <a:t>prave</a:t>
            </a:r>
            <a:r>
              <a:rPr lang="en-US" dirty="0"/>
              <a:t> </a:t>
            </a:r>
            <a:r>
              <a:rPr lang="en-US" dirty="0" err="1"/>
              <a:t>preto</a:t>
            </a:r>
            <a:r>
              <a:rPr lang="en-US" dirty="0"/>
              <a:t> </a:t>
            </a:r>
            <a:r>
              <a:rPr lang="en-US" dirty="0" err="1"/>
              <a:t>ze</a:t>
            </a:r>
            <a:r>
              <a:rPr lang="en-US" dirty="0"/>
              <a:t> </a:t>
            </a:r>
            <a:r>
              <a:rPr lang="en-US" dirty="0" err="1"/>
              <a:t>standardne</a:t>
            </a:r>
            <a:r>
              <a:rPr lang="en-US" dirty="0"/>
              <a:t> </a:t>
            </a:r>
            <a:r>
              <a:rPr lang="en-US" dirty="0" err="1"/>
              <a:t>nevieme</a:t>
            </a:r>
            <a:r>
              <a:rPr lang="en-US" dirty="0"/>
              <a:t> </a:t>
            </a:r>
            <a:r>
              <a:rPr lang="en-US" dirty="0" err="1"/>
              <a:t>rozumne</a:t>
            </a:r>
            <a:r>
              <a:rPr lang="en-US" dirty="0"/>
              <a:t> </a:t>
            </a:r>
            <a:r>
              <a:rPr lang="en-US" dirty="0" err="1"/>
              <a:t>zaradit</a:t>
            </a:r>
            <a:r>
              <a:rPr lang="en-US" dirty="0"/>
              <a:t> </a:t>
            </a:r>
            <a:r>
              <a:rPr lang="en-US" dirty="0" err="1"/>
              <a:t>ulogy</a:t>
            </a:r>
            <a:r>
              <a:rPr lang="en-US" dirty="0"/>
              <a:t> </a:t>
            </a:r>
            <a:r>
              <a:rPr lang="en-US" dirty="0" err="1"/>
              <a:t>sekvencne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seba</a:t>
            </a:r>
            <a:r>
              <a:rPr lang="en-US" dirty="0"/>
              <a:t>, </a:t>
            </a:r>
          </a:p>
          <a:p>
            <a:r>
              <a:rPr lang="en-US" dirty="0"/>
              <a:t>ked </a:t>
            </a:r>
            <a:r>
              <a:rPr lang="en-US" dirty="0" err="1"/>
              <a:t>napisem</a:t>
            </a:r>
            <a:r>
              <a:rPr lang="en-US" dirty="0"/>
              <a:t> </a:t>
            </a:r>
            <a:r>
              <a:rPr lang="en-US" dirty="0" err="1"/>
              <a:t>normalny</a:t>
            </a:r>
            <a:r>
              <a:rPr lang="en-US" dirty="0"/>
              <a:t> JS </a:t>
            </a:r>
            <a:r>
              <a:rPr lang="en-US" dirty="0" err="1"/>
              <a:t>kod</a:t>
            </a:r>
            <a:endParaRPr lang="en-US" dirty="0"/>
          </a:p>
          <a:p>
            <a:r>
              <a:rPr lang="en-US" dirty="0"/>
              <a:t>a()</a:t>
            </a:r>
          </a:p>
          <a:p>
            <a:r>
              <a:rPr lang="en-US" dirty="0"/>
              <a:t>b()</a:t>
            </a:r>
          </a:p>
          <a:p>
            <a:r>
              <a:rPr lang="en-US" dirty="0" err="1"/>
              <a:t>tak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mi a </a:t>
            </a:r>
            <a:r>
              <a:rPr lang="en-US" dirty="0" err="1"/>
              <a:t>aj</a:t>
            </a:r>
            <a:r>
              <a:rPr lang="en-US" dirty="0"/>
              <a:t> b </a:t>
            </a:r>
            <a:r>
              <a:rPr lang="en-US" dirty="0" err="1"/>
              <a:t>pustia</a:t>
            </a:r>
            <a:r>
              <a:rPr lang="en-US" dirty="0"/>
              <a:t> </a:t>
            </a:r>
            <a:r>
              <a:rPr lang="en-US" dirty="0" err="1"/>
              <a:t>naraz</a:t>
            </a:r>
            <a:r>
              <a:rPr lang="en-US" dirty="0"/>
              <a:t> a </a:t>
            </a:r>
            <a:r>
              <a:rPr lang="en-US" dirty="0" err="1"/>
              <a:t>ich</a:t>
            </a:r>
            <a:r>
              <a:rPr lang="en-US" dirty="0"/>
              <a:t> </a:t>
            </a:r>
            <a:r>
              <a:rPr lang="en-US" dirty="0" err="1"/>
              <a:t>callbacky</a:t>
            </a:r>
            <a:r>
              <a:rPr lang="en-US" dirty="0"/>
              <a:t> </a:t>
            </a:r>
            <a:r>
              <a:rPr lang="en-US" dirty="0" err="1"/>
              <a:t>budu</a:t>
            </a:r>
            <a:r>
              <a:rPr lang="en-US" dirty="0"/>
              <a:t> v </a:t>
            </a:r>
            <a:r>
              <a:rPr lang="en-US" dirty="0" err="1"/>
              <a:t>poradi</a:t>
            </a:r>
            <a:r>
              <a:rPr lang="en-US" dirty="0"/>
              <a:t> </a:t>
            </a:r>
            <a:r>
              <a:rPr lang="en-US" dirty="0" err="1"/>
              <a:t>cba</a:t>
            </a:r>
            <a:r>
              <a:rPr lang="en-US" dirty="0"/>
              <a:t>(),</a:t>
            </a:r>
            <a:r>
              <a:rPr lang="en-US" baseline="0" dirty="0"/>
              <a:t> </a:t>
            </a:r>
            <a:r>
              <a:rPr lang="en-US" baseline="0" dirty="0" err="1"/>
              <a:t>cbb</a:t>
            </a:r>
            <a:r>
              <a:rPr lang="en-US" baseline="0" dirty="0"/>
              <a:t>(), </a:t>
            </a:r>
            <a:r>
              <a:rPr lang="en-US" baseline="0" dirty="0" err="1"/>
              <a:t>alebo</a:t>
            </a:r>
            <a:r>
              <a:rPr lang="en-US" baseline="0" dirty="0"/>
              <a:t> </a:t>
            </a:r>
            <a:r>
              <a:rPr lang="en-US" baseline="0" dirty="0" err="1"/>
              <a:t>cbb</a:t>
            </a:r>
            <a:r>
              <a:rPr lang="en-US" baseline="0" dirty="0"/>
              <a:t>(), </a:t>
            </a:r>
            <a:r>
              <a:rPr lang="en-US" baseline="0" dirty="0" err="1"/>
              <a:t>cba</a:t>
            </a:r>
            <a:r>
              <a:rPr lang="en-US" baseline="0" dirty="0"/>
              <a:t>()</a:t>
            </a:r>
          </a:p>
          <a:p>
            <a:r>
              <a:rPr lang="en-US" baseline="0" dirty="0" err="1"/>
              <a:t>ak</a:t>
            </a:r>
            <a:r>
              <a:rPr lang="en-US" baseline="0" dirty="0"/>
              <a:t> </a:t>
            </a:r>
            <a:r>
              <a:rPr lang="en-US" baseline="0" dirty="0" err="1"/>
              <a:t>sa</a:t>
            </a:r>
            <a:r>
              <a:rPr lang="en-US" baseline="0" dirty="0"/>
              <a:t> </a:t>
            </a:r>
            <a:r>
              <a:rPr lang="en-US" baseline="0" dirty="0" err="1"/>
              <a:t>tomu</a:t>
            </a:r>
            <a:r>
              <a:rPr lang="en-US" baseline="0" dirty="0"/>
              <a:t> </a:t>
            </a:r>
            <a:r>
              <a:rPr lang="en-US" baseline="0" dirty="0" err="1"/>
              <a:t>chcem</a:t>
            </a:r>
            <a:r>
              <a:rPr lang="en-US" baseline="0" dirty="0"/>
              <a:t> </a:t>
            </a:r>
            <a:r>
              <a:rPr lang="en-US" baseline="0" dirty="0" err="1"/>
              <a:t>vyhnut</a:t>
            </a:r>
            <a:r>
              <a:rPr lang="en-US" baseline="0" dirty="0"/>
              <a:t>, </a:t>
            </a:r>
            <a:r>
              <a:rPr lang="en-US" baseline="0" dirty="0" err="1"/>
              <a:t>musim</a:t>
            </a:r>
            <a:r>
              <a:rPr lang="en-US" baseline="0" dirty="0"/>
              <a:t> </a:t>
            </a:r>
            <a:r>
              <a:rPr lang="en-US" baseline="0" dirty="0" err="1"/>
              <a:t>robit</a:t>
            </a:r>
            <a:r>
              <a:rPr lang="en-US" baseline="0" dirty="0"/>
              <a:t> sequence</a:t>
            </a:r>
          </a:p>
          <a:p>
            <a:r>
              <a:rPr lang="en-US" baseline="0" dirty="0"/>
              <a:t>----------</a:t>
            </a:r>
          </a:p>
          <a:p>
            <a:r>
              <a:rPr lang="en-US" baseline="0"/>
              <a:t>TODO: Co </a:t>
            </a:r>
            <a:r>
              <a:rPr lang="en-US" baseline="0" dirty="0" err="1"/>
              <a:t>ak</a:t>
            </a:r>
            <a:r>
              <a:rPr lang="en-US" baseline="0" dirty="0"/>
              <a:t> </a:t>
            </a:r>
            <a:r>
              <a:rPr lang="en-US" baseline="0" dirty="0" err="1"/>
              <a:t>chcem</a:t>
            </a:r>
            <a:r>
              <a:rPr lang="en-US" baseline="0" dirty="0"/>
              <a:t> ale </a:t>
            </a:r>
            <a:r>
              <a:rPr lang="en-US" baseline="0" dirty="0" err="1"/>
              <a:t>iny</a:t>
            </a:r>
            <a:r>
              <a:rPr lang="en-US" baseline="0" dirty="0"/>
              <a:t> pattern </a:t>
            </a:r>
            <a:r>
              <a:rPr lang="en-US" baseline="0" dirty="0" err="1"/>
              <a:t>pustit</a:t>
            </a:r>
            <a:r>
              <a:rPr lang="en-US" baseline="0" dirty="0"/>
              <a:t> </a:t>
            </a:r>
            <a:r>
              <a:rPr lang="en-US" baseline="0" dirty="0" err="1"/>
              <a:t>tasky</a:t>
            </a:r>
            <a:r>
              <a:rPr lang="en-US" baseline="0" dirty="0"/>
              <a:t> </a:t>
            </a:r>
            <a:r>
              <a:rPr lang="en-US" baseline="0" dirty="0" err="1"/>
              <a:t>naraz</a:t>
            </a:r>
            <a:r>
              <a:rPr lang="en-US" baseline="0" dirty="0"/>
              <a:t> a </a:t>
            </a:r>
            <a:r>
              <a:rPr lang="en-US" baseline="0" dirty="0" err="1"/>
              <a:t>sycnronizovat</a:t>
            </a:r>
            <a:r>
              <a:rPr lang="en-US" baseline="0" dirty="0"/>
              <a:t> </a:t>
            </a:r>
            <a:r>
              <a:rPr lang="en-US" baseline="0" dirty="0" err="1"/>
              <a:t>len</a:t>
            </a:r>
            <a:r>
              <a:rPr lang="en-US" baseline="0" dirty="0"/>
              <a:t> </a:t>
            </a:r>
            <a:r>
              <a:rPr lang="en-US" baseline="0" dirty="0" err="1"/>
              <a:t>poradie</a:t>
            </a:r>
            <a:r>
              <a:rPr lang="en-US" baseline="0" dirty="0"/>
              <a:t> </a:t>
            </a:r>
            <a:r>
              <a:rPr lang="en-US" baseline="0" dirty="0" err="1"/>
              <a:t>callbackov</a:t>
            </a:r>
            <a:r>
              <a:rPr lang="en-US" baseline="0" dirty="0"/>
              <a:t> ?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E4BDAD-6C97-1F4D-9D2D-61D95F6F41A1}" type="slidenum">
              <a:rPr lang="sk-SK" smtClean="0"/>
              <a:t>33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33542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Pozor </a:t>
            </a:r>
            <a:r>
              <a:rPr lang="sk-SK" dirty="0" err="1"/>
              <a:t>uveredny</a:t>
            </a:r>
            <a:r>
              <a:rPr lang="sk-SK" dirty="0"/>
              <a:t> </a:t>
            </a:r>
            <a:r>
              <a:rPr lang="sk-SK" dirty="0" err="1"/>
              <a:t>sample</a:t>
            </a:r>
            <a:r>
              <a:rPr lang="sk-SK" dirty="0"/>
              <a:t> </a:t>
            </a:r>
            <a:r>
              <a:rPr lang="sk-SK" dirty="0" err="1"/>
              <a:t>pouziva</a:t>
            </a:r>
            <a:r>
              <a:rPr lang="sk-SK" dirty="0"/>
              <a:t> </a:t>
            </a:r>
            <a:r>
              <a:rPr lang="sk-SK" dirty="0" err="1"/>
              <a:t>staru</a:t>
            </a:r>
            <a:r>
              <a:rPr lang="sk-SK" dirty="0"/>
              <a:t> verziu </a:t>
            </a:r>
            <a:r>
              <a:rPr lang="sk-SK" dirty="0" err="1"/>
              <a:t>async</a:t>
            </a:r>
            <a:r>
              <a:rPr lang="sk-SK" dirty="0"/>
              <a:t> kde test funkcia bola </a:t>
            </a:r>
            <a:r>
              <a:rPr lang="sk-SK" dirty="0" err="1"/>
              <a:t>synchronna</a:t>
            </a:r>
            <a:r>
              <a:rPr lang="sk-SK" dirty="0"/>
              <a:t>, teraz je </a:t>
            </a:r>
            <a:r>
              <a:rPr lang="sk-SK" dirty="0" err="1"/>
              <a:t>asynchronna</a:t>
            </a:r>
            <a:r>
              <a:rPr lang="sk-SK" dirty="0"/>
              <a:t> a ma </a:t>
            </a:r>
            <a:r>
              <a:rPr lang="sk-SK" dirty="0" err="1"/>
              <a:t>callback</a:t>
            </a:r>
            <a:r>
              <a:rPr lang="sk-SK" dirty="0"/>
              <a:t>, nie </a:t>
            </a:r>
            <a:r>
              <a:rPr lang="sk-SK" dirty="0" err="1"/>
              <a:t>return</a:t>
            </a:r>
            <a:r>
              <a:rPr lang="sk-SK" dirty="0"/>
              <a:t> </a:t>
            </a:r>
            <a:r>
              <a:rPr lang="sk-SK" dirty="0" err="1"/>
              <a:t>value</a:t>
            </a:r>
            <a:endParaRPr lang="sk-SK" dirty="0"/>
          </a:p>
          <a:p>
            <a:r>
              <a:rPr lang="sk-SK" dirty="0" err="1"/>
              <a:t>Fixnuta</a:t>
            </a:r>
            <a:r>
              <a:rPr lang="sk-SK" dirty="0"/>
              <a:t> verzia je v </a:t>
            </a:r>
            <a:r>
              <a:rPr lang="sk-SK" dirty="0" err="1"/>
              <a:t>ramci</a:t>
            </a:r>
            <a:r>
              <a:rPr lang="sk-SK" dirty="0"/>
              <a:t> </a:t>
            </a:r>
            <a:r>
              <a:rPr lang="sk-SK" dirty="0" err="1"/>
              <a:t>cviceni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4BDAD-6C97-1F4D-9D2D-61D95F6F41A1}" type="slidenum">
              <a:rPr lang="sk-SK" smtClean="0"/>
              <a:t>41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543955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Pusti sa </a:t>
            </a:r>
          </a:p>
          <a:p>
            <a:endParaRPr lang="sk-SK" dirty="0"/>
          </a:p>
          <a:p>
            <a:r>
              <a:rPr lang="sk-SK" dirty="0" err="1"/>
              <a:t>get_data</a:t>
            </a:r>
            <a:endParaRPr lang="sk-SK" dirty="0"/>
          </a:p>
          <a:p>
            <a:r>
              <a:rPr lang="sk-SK" dirty="0" err="1"/>
              <a:t>make_folder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Ked</a:t>
            </a:r>
            <a:r>
              <a:rPr lang="sk-SK" dirty="0"/>
              <a:t> dobehne </a:t>
            </a:r>
            <a:r>
              <a:rPr lang="sk-SK" dirty="0" err="1"/>
              <a:t>get_data</a:t>
            </a:r>
            <a:r>
              <a:rPr lang="sk-SK" dirty="0"/>
              <a:t> a </a:t>
            </a:r>
            <a:r>
              <a:rPr lang="sk-SK" dirty="0" err="1"/>
              <a:t>make_folder</a:t>
            </a:r>
            <a:r>
              <a:rPr lang="sk-SK" dirty="0"/>
              <a:t> pusti sa </a:t>
            </a:r>
            <a:r>
              <a:rPr lang="sk-SK" dirty="0" err="1"/>
              <a:t>write_file</a:t>
            </a:r>
            <a:r>
              <a:rPr lang="sk-SK" dirty="0"/>
              <a:t> a potom </a:t>
            </a:r>
            <a:r>
              <a:rPr lang="sk-SK" dirty="0" err="1"/>
              <a:t>email_link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Sample</a:t>
            </a:r>
            <a:r>
              <a:rPr lang="sk-SK" dirty="0"/>
              <a:t> </a:t>
            </a:r>
            <a:r>
              <a:rPr lang="sk-SK" dirty="0" err="1"/>
              <a:t>su</a:t>
            </a:r>
            <a:r>
              <a:rPr lang="sk-SK" dirty="0"/>
              <a:t> z </a:t>
            </a:r>
            <a:r>
              <a:rPr lang="sk-SK" dirty="0" err="1"/>
              <a:t>doksov</a:t>
            </a:r>
            <a:r>
              <a:rPr lang="sk-SK" dirty="0"/>
              <a:t> </a:t>
            </a:r>
            <a:r>
              <a:rPr lang="sk-SK" dirty="0" err="1"/>
              <a:t>async.js</a:t>
            </a:r>
            <a:endParaRPr lang="sk-SK" dirty="0"/>
          </a:p>
          <a:p>
            <a:endParaRPr lang="sk-SK" dirty="0"/>
          </a:p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4BDAD-6C97-1F4D-9D2D-61D95F6F41A1}" type="slidenum">
              <a:rPr lang="sk-SK" smtClean="0"/>
              <a:t>47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5849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4BDAD-6C97-1F4D-9D2D-61D95F6F41A1}" type="slidenum">
              <a:rPr lang="sk-SK" smtClean="0"/>
              <a:t>55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70172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4BDAD-6C97-1F4D-9D2D-61D95F6F41A1}" type="slidenum">
              <a:rPr lang="sk-SK" smtClean="0"/>
              <a:t>62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19058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D9380-895B-9647-9BD3-C63B25C6AA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70B952-0F74-B449-88DB-2B2BF25A2C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B9CEE-100C-FF48-AA8A-A4FFBFC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12825-6ED7-0444-BF28-0DEAEB6A0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12983-C11E-9F4B-BBAB-77264DFF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1473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0065A-9606-EB4C-BFEF-24561243E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B45139-1E6C-1F4D-9BAB-9C9387FE3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2D229-2B04-2241-96C0-D6357940F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CF826-213C-CA45-9E48-8FB7353B2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9D81F-C6E9-2A41-AD37-4ECC318CA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70504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FA568A-3833-6441-B2B8-EAF1C0C198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A07AEF-5B88-264E-A44C-86E75C160D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15028-0BDF-3E49-A9BB-CEAF06885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52EB6-B0C9-A74E-9858-4AC06A8D4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AAED8-5661-9544-BB07-53B5AF1D7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22641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9F23C-534D-234F-B4F8-241BF3D5B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BCC1D-1F7F-F34F-BEC5-B52E165A2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EF229-5CB7-B54F-923E-F6B550211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CBF02-28B9-5443-9E2A-513D7F614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339D5-4655-2F4C-9DE6-87A01ED44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52060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2ABCC-5766-894F-8054-0C3134089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0FE23-BB40-8847-9C60-31B69191C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18254-C601-6340-B1AA-D5FF34773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67EED-8898-FE4E-8EFF-6931CCFDF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6E33-67F4-2F4D-9D2A-A16349DA6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98859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26B5C-15DB-3B4D-847A-2EFB77C6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45586-C308-FD4C-B20F-0623833034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E72505-B2B6-B74D-83F2-5AA594BC7C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6757C2-009E-5546-8D7B-88FDBAD8A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EDF91B-9C37-DC4B-9D06-D7597E37B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C9627-D6DC-F14C-8FA5-A095003DC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06511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3327B-F1EB-D248-BDD3-EAD9083F7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5ABD22-5B17-244A-995C-75CF01D8D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6B3C42-156E-7047-9857-1DBF7BEFE8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CF4E8E-BE2E-8D4B-9C64-841D3A382D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9ED7D4-7F62-BF43-9EC6-E5F51C0638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9E8096-F4BB-7042-90DB-E40AC478E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3371F1-E263-7846-981F-20E6D76EF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AC45C5-3093-954D-82FB-90FDE248E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71217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63F8F-B6A9-A543-84E8-63FC4CED8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566ED-4CB9-AE41-9DCD-8B02B8204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61290F-6666-E347-B99D-7445AD220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970161-FBF7-CC4B-9766-2F6494CFD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09020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5166C2-CD08-FB46-9190-3C3BF9F9A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9078E2-BA4C-E04D-9B88-FBE6A99CE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F76773-0CA0-0E40-8005-194677AD9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25162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C28A8-47A8-F148-AE96-FF33EE4AF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F5976-82F2-9147-8A23-2E1BB6A85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E4030-1340-3C44-AC49-9226404ABD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C712DF-0A8D-3B46-91B5-FDD9BE51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1E78E-7F95-1743-AEF8-EDF012600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C2F203-0575-DD40-AB10-4FA1C862C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67346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D72C6-9DB9-1345-A3DC-605287855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97BE24-5AA5-484A-8E49-EFD9CE2F46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3E6C4C-F5EC-6248-A495-A720BD4200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DA419D-75C7-A349-B3C4-B564E3B34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F54FC4-4CBE-0146-8071-7FD180E03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EF496C-334D-DA4B-A806-C3EB4A0DA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91799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575AC7-4958-BE41-A827-739239C04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4432B-9E8B-3647-97AE-B500E5492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5E286-9E43-6C43-9AFD-7CB5EA8B5A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E2C08-0BB8-E84C-876D-46D9639D5D58}" type="datetimeFigureOut">
              <a:rPr lang="sk-SK" smtClean="0"/>
              <a:t>28.10.19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26FDD-670F-9241-8B2F-61CDEAC7EA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3014-4EC0-354B-A77B-614366BC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9C3779-1A5E-174F-AE69-F4667D5751F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32870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11293857/fastest-way-to-copy-file-in-node-js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api/stream.html#stream_consuming_readable_streams_with_async_iterator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aolan.github.io/async/v3/" TargetMode="External"/><Relationship Id="rId2" Type="http://schemas.openxmlformats.org/officeDocument/2006/relationships/hyperlink" Target="https://nodejs.org/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bluebirdjs.com/docs/getting-started.html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esdiscuss.org/topic/promise-any" TargetMode="Externa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emf"/><Relationship Id="rId5" Type="http://schemas.openxmlformats.org/officeDocument/2006/relationships/image" Target="../media/image42.png"/><Relationship Id="rId4" Type="http://schemas.openxmlformats.org/officeDocument/2006/relationships/image" Target="../media/image41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bertleeplummerjr/thaw.js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izs.me/post/59142742143/designing-apis-for-asynchrony" TargetMode="Externa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5" Type="http://schemas.openxmlformats.org/officeDocument/2006/relationships/image" Target="../media/image50.png"/><Relationship Id="rId4" Type="http://schemas.openxmlformats.org/officeDocument/2006/relationships/hyperlink" Target="https://blog.ometer.com/2011/07/24/callbacks-synchronous-and-asynchronous/" TargetMode="Externa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ExplosionPills/javascript-synchronization-patterns-ec8c05ac05be" TargetMode="External"/><Relationship Id="rId2" Type="http://schemas.openxmlformats.org/officeDocument/2006/relationships/hyperlink" Target="https://itnext.io/understand-async-iterators-665259680044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etify/revocable-queue/blob/master/README.m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F7733A-2828-C84E-B574-B35F84082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1191796"/>
            <a:ext cx="10021446" cy="29763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async</a:t>
            </a:r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programming in JS</a:t>
            </a:r>
            <a:b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Part1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B60546-F51F-5442-8802-C4549CE85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091" y="4779513"/>
            <a:ext cx="11429999" cy="1773382"/>
          </a:xfrm>
        </p:spPr>
        <p:txBody>
          <a:bodyPr vert="horz" lIns="91440" tIns="45720" rIns="91440" bIns="45720" rtlCol="0" anchor="t">
            <a:normAutofit fontScale="32500" lnSpcReduction="20000"/>
          </a:bodyPr>
          <a:lstStyle/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r>
              <a:rPr lang="en-US" sz="112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your desire to avoid the mess of callbacks </a:t>
            </a:r>
            <a:r>
              <a:rPr lang="en-US" sz="11200" b="1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is not justification for blocking, synchronous code </a:t>
            </a:r>
          </a:p>
          <a:p>
            <a:r>
              <a:rPr lang="en-US" sz="112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(@</a:t>
            </a:r>
            <a:r>
              <a:rPr lang="en-US" sz="11200" kern="1200" dirty="0" err="1">
                <a:solidFill>
                  <a:srgbClr val="000000"/>
                </a:solidFill>
                <a:latin typeface="+mn-lt"/>
                <a:ea typeface="+mn-ea"/>
                <a:cs typeface="+mn-cs"/>
              </a:rPr>
              <a:t>getify</a:t>
            </a:r>
            <a:r>
              <a:rPr lang="en-US" sz="112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, Kyle Simpson)</a:t>
            </a:r>
          </a:p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9664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D056-4AE0-BE49-A7A0-0F395D3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Async styles – sync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78A368-3707-1442-9FAD-C16593A44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91752" y="1555311"/>
            <a:ext cx="2462048" cy="4621652"/>
          </a:xfrm>
        </p:spPr>
        <p:txBody>
          <a:bodyPr/>
          <a:lstStyle/>
          <a:p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simple</a:t>
            </a:r>
          </a:p>
          <a:p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readable</a:t>
            </a:r>
          </a:p>
          <a:p>
            <a:r>
              <a:rPr lang="en-GB" dirty="0">
                <a:solidFill>
                  <a:srgbClr val="FF0000"/>
                </a:solidFill>
              </a:rPr>
              <a:t>blocking</a:t>
            </a:r>
          </a:p>
          <a:p>
            <a:r>
              <a:rPr lang="en-GB" dirty="0">
                <a:solidFill>
                  <a:srgbClr val="FF0000"/>
                </a:solidFill>
              </a:rPr>
              <a:t>buffering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297FB9-349C-5140-889E-5CEF96523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5311"/>
            <a:ext cx="7944066" cy="284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738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D056-4AE0-BE49-A7A0-0F395D3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Async styles – (single) </a:t>
            </a:r>
            <a:r>
              <a:rPr lang="en-GB" dirty="0" err="1"/>
              <a:t>callback</a:t>
            </a:r>
            <a:r>
              <a:rPr lang="en-GB" dirty="0"/>
              <a:t>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78A368-3707-1442-9FAD-C16593A44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91752" y="1555311"/>
            <a:ext cx="2462048" cy="4621652"/>
          </a:xfrm>
        </p:spPr>
        <p:txBody>
          <a:bodyPr/>
          <a:lstStyle/>
          <a:p>
            <a:r>
              <a:rPr lang="en-GB" dirty="0"/>
              <a:t>simple</a:t>
            </a:r>
          </a:p>
          <a:p>
            <a:r>
              <a:rPr lang="en-GB" dirty="0"/>
              <a:t>readable</a:t>
            </a:r>
          </a:p>
          <a:p>
            <a:r>
              <a:rPr lang="en-GB" dirty="0">
                <a:solidFill>
                  <a:schemeClr val="accent6"/>
                </a:solidFill>
              </a:rPr>
              <a:t>non-blocking</a:t>
            </a:r>
          </a:p>
          <a:p>
            <a:r>
              <a:rPr lang="en-GB" dirty="0">
                <a:solidFill>
                  <a:srgbClr val="FF0000"/>
                </a:solidFill>
              </a:rPr>
              <a:t>buffering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pPr lvl="1"/>
            <a:r>
              <a:rPr lang="en-GB" dirty="0" err="1">
                <a:solidFill>
                  <a:schemeClr val="accent6"/>
                </a:solidFill>
              </a:rPr>
              <a:t>callback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 err="1">
                <a:solidFill>
                  <a:schemeClr val="accent6"/>
                </a:solidFill>
              </a:rPr>
              <a:t>sa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 err="1">
                <a:solidFill>
                  <a:schemeClr val="accent6"/>
                </a:solidFill>
              </a:rPr>
              <a:t>vykoná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 err="1">
                <a:solidFill>
                  <a:schemeClr val="accent6"/>
                </a:solidFill>
              </a:rPr>
              <a:t>raz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zo </a:t>
            </a:r>
            <a:r>
              <a:rPr lang="en-GB" dirty="0" err="1">
                <a:solidFill>
                  <a:srgbClr val="FF0000"/>
                </a:solidFill>
              </a:rPr>
              <a:t>všetkými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dátami</a:t>
            </a:r>
            <a:endParaRPr lang="en-GB" dirty="0">
              <a:solidFill>
                <a:srgbClr val="FF0000"/>
              </a:solidFill>
            </a:endParaRPr>
          </a:p>
          <a:p>
            <a:endParaRPr lang="en-GB" dirty="0"/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1A227D-94F6-7D4B-8F3B-6A1D2DC1C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63456"/>
            <a:ext cx="7969569" cy="372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87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D056-4AE0-BE49-A7A0-0F395D3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Async styles – events (simplified*)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78A368-3707-1442-9FAD-C16593A44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91752" y="1555311"/>
            <a:ext cx="2462048" cy="462165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simple</a:t>
            </a:r>
          </a:p>
          <a:p>
            <a:r>
              <a:rPr lang="en-GB" dirty="0"/>
              <a:t>readable</a:t>
            </a:r>
          </a:p>
          <a:p>
            <a:r>
              <a:rPr lang="en-GB" dirty="0">
                <a:solidFill>
                  <a:schemeClr val="accent6"/>
                </a:solidFill>
              </a:rPr>
              <a:t>non-blocking</a:t>
            </a:r>
          </a:p>
          <a:p>
            <a:r>
              <a:rPr lang="en-GB" dirty="0">
                <a:solidFill>
                  <a:schemeClr val="accent6"/>
                </a:solidFill>
              </a:rPr>
              <a:t>not buffering</a:t>
            </a:r>
          </a:p>
          <a:p>
            <a:pPr lvl="1"/>
            <a:r>
              <a:rPr lang="en-GB" dirty="0"/>
              <a:t>unless you buffer yourself</a:t>
            </a:r>
          </a:p>
          <a:p>
            <a:pPr lvl="1"/>
            <a:r>
              <a:rPr lang="en-GB" dirty="0" err="1"/>
              <a:t>callback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vykoná</a:t>
            </a:r>
            <a:r>
              <a:rPr lang="en-GB" dirty="0"/>
              <a:t> vela </a:t>
            </a:r>
            <a:r>
              <a:rPr lang="en-GB" dirty="0" err="1"/>
              <a:t>krát</a:t>
            </a:r>
            <a:r>
              <a:rPr lang="en-GB" dirty="0"/>
              <a:t> </a:t>
            </a:r>
            <a:r>
              <a:rPr lang="en-GB" dirty="0">
                <a:solidFill>
                  <a:schemeClr val="accent6"/>
                </a:solidFill>
              </a:rPr>
              <a:t>z </a:t>
            </a:r>
            <a:r>
              <a:rPr lang="en-GB" dirty="0" err="1">
                <a:solidFill>
                  <a:schemeClr val="accent6"/>
                </a:solidFill>
              </a:rPr>
              <a:t>čiastočnými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 err="1">
                <a:solidFill>
                  <a:schemeClr val="accent6"/>
                </a:solidFill>
              </a:rPr>
              <a:t>dátami</a:t>
            </a:r>
            <a:endParaRPr lang="en-GB" dirty="0">
              <a:solidFill>
                <a:schemeClr val="accent6"/>
              </a:solidFill>
            </a:endParaRPr>
          </a:p>
          <a:p>
            <a:pPr lvl="1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52A9FD-FDC9-9B4D-9496-89B0A211C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5310"/>
            <a:ext cx="7895897" cy="341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102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D056-4AE0-BE49-A7A0-0F395D3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Async styles – events – fully evented version 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78A368-3707-1442-9FAD-C16593A44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91752" y="1555311"/>
            <a:ext cx="2462048" cy="4621652"/>
          </a:xfrm>
        </p:spPr>
        <p:txBody>
          <a:bodyPr>
            <a:normAutofit lnSpcReduction="10000"/>
          </a:bodyPr>
          <a:lstStyle/>
          <a:p>
            <a:r>
              <a:rPr lang="en-GB" dirty="0">
                <a:solidFill>
                  <a:srgbClr val="FF0000"/>
                </a:solidFill>
              </a:rPr>
              <a:t>simple</a:t>
            </a:r>
          </a:p>
          <a:p>
            <a:r>
              <a:rPr lang="en-GB" dirty="0">
                <a:solidFill>
                  <a:srgbClr val="FF0000"/>
                </a:solidFill>
              </a:rPr>
              <a:t>readable</a:t>
            </a:r>
          </a:p>
          <a:p>
            <a:r>
              <a:rPr lang="en-GB" dirty="0">
                <a:solidFill>
                  <a:schemeClr val="accent6"/>
                </a:solidFill>
              </a:rPr>
              <a:t>non-blocking</a:t>
            </a:r>
          </a:p>
          <a:p>
            <a:r>
              <a:rPr lang="en-GB" dirty="0">
                <a:solidFill>
                  <a:schemeClr val="accent6"/>
                </a:solidFill>
              </a:rPr>
              <a:t>not buffering</a:t>
            </a:r>
          </a:p>
          <a:p>
            <a:pPr lvl="1"/>
            <a:r>
              <a:rPr lang="en-GB" dirty="0"/>
              <a:t>unless you buffer yourself</a:t>
            </a:r>
          </a:p>
          <a:p>
            <a:pPr lvl="1"/>
            <a:r>
              <a:rPr lang="en-GB" dirty="0" err="1"/>
              <a:t>callback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vykoná</a:t>
            </a:r>
            <a:r>
              <a:rPr lang="en-GB" dirty="0"/>
              <a:t> vela </a:t>
            </a:r>
            <a:r>
              <a:rPr lang="en-GB" dirty="0" err="1"/>
              <a:t>krát</a:t>
            </a:r>
            <a:r>
              <a:rPr lang="en-GB" dirty="0"/>
              <a:t> </a:t>
            </a:r>
            <a:r>
              <a:rPr lang="en-GB" dirty="0">
                <a:solidFill>
                  <a:schemeClr val="accent6"/>
                </a:solidFill>
              </a:rPr>
              <a:t>z </a:t>
            </a:r>
            <a:r>
              <a:rPr lang="en-GB" dirty="0" err="1">
                <a:solidFill>
                  <a:schemeClr val="accent6"/>
                </a:solidFill>
              </a:rPr>
              <a:t>čiastočnými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 err="1">
                <a:solidFill>
                  <a:schemeClr val="accent6"/>
                </a:solidFill>
              </a:rPr>
              <a:t>dátami</a:t>
            </a:r>
            <a:endParaRPr lang="en-GB" dirty="0">
              <a:solidFill>
                <a:schemeClr val="accent6"/>
              </a:solidFill>
            </a:endParaRPr>
          </a:p>
          <a:p>
            <a:pPr lvl="1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9523A4-F9B2-6E45-81F3-B3D1566BD376}"/>
              </a:ext>
            </a:extLst>
          </p:cNvPr>
          <p:cNvSpPr/>
          <p:nvPr/>
        </p:nvSpPr>
        <p:spPr>
          <a:xfrm>
            <a:off x="838200" y="1690688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hlinkClick r:id="rId2"/>
              </a:rPr>
              <a:t>https://stackoverflow.com/questions/11293857/fastest-way-to-copy-file-in-node-js</a:t>
            </a:r>
            <a:endParaRPr lang="en-GB" dirty="0"/>
          </a:p>
          <a:p>
            <a:endParaRPr lang="en-GB" dirty="0"/>
          </a:p>
          <a:p>
            <a:r>
              <a:rPr lang="en-GB" dirty="0"/>
              <a:t>;-))))))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3613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D056-4AE0-BE49-A7A0-0F395D3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Async styles – promises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78A368-3707-1442-9FAD-C16593A44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91752" y="1555311"/>
            <a:ext cx="2462048" cy="4621652"/>
          </a:xfrm>
        </p:spPr>
        <p:txBody>
          <a:bodyPr>
            <a:normAutofit/>
          </a:bodyPr>
          <a:lstStyle/>
          <a:p>
            <a:r>
              <a:rPr lang="en-GB" dirty="0"/>
              <a:t>simple</a:t>
            </a:r>
          </a:p>
          <a:p>
            <a:r>
              <a:rPr lang="en-GB" dirty="0"/>
              <a:t>readable</a:t>
            </a:r>
          </a:p>
          <a:p>
            <a:r>
              <a:rPr lang="en-GB" dirty="0">
                <a:solidFill>
                  <a:schemeClr val="accent6"/>
                </a:solidFill>
              </a:rPr>
              <a:t>non-blocking</a:t>
            </a:r>
          </a:p>
          <a:p>
            <a:r>
              <a:rPr lang="en-GB" dirty="0">
                <a:solidFill>
                  <a:srgbClr val="FF0000"/>
                </a:solidFill>
              </a:rPr>
              <a:t>buffering</a:t>
            </a:r>
          </a:p>
          <a:p>
            <a:pPr lvl="1"/>
            <a:endParaRPr lang="en-GB" dirty="0">
              <a:solidFill>
                <a:schemeClr val="accent6"/>
              </a:solidFill>
            </a:endParaRPr>
          </a:p>
          <a:p>
            <a:pPr lvl="1"/>
            <a:r>
              <a:rPr lang="en-GB" dirty="0">
                <a:solidFill>
                  <a:schemeClr val="accent6"/>
                </a:solidFill>
              </a:rPr>
              <a:t>promise </a:t>
            </a:r>
            <a:r>
              <a:rPr lang="en-GB" dirty="0" err="1">
                <a:solidFill>
                  <a:schemeClr val="accent6"/>
                </a:solidFill>
              </a:rPr>
              <a:t>sa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 err="1">
                <a:solidFill>
                  <a:schemeClr val="accent6"/>
                </a:solidFill>
              </a:rPr>
              <a:t>rezolvne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 err="1">
                <a:solidFill>
                  <a:schemeClr val="accent6"/>
                </a:solidFill>
              </a:rPr>
              <a:t>raz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zo </a:t>
            </a:r>
            <a:r>
              <a:rPr lang="en-GB" dirty="0" err="1">
                <a:solidFill>
                  <a:srgbClr val="FF0000"/>
                </a:solidFill>
              </a:rPr>
              <a:t>všetkými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dátami</a:t>
            </a:r>
            <a:endParaRPr lang="en-GB" dirty="0">
              <a:solidFill>
                <a:srgbClr val="FF0000"/>
              </a:solidFill>
            </a:endParaRPr>
          </a:p>
          <a:p>
            <a:endParaRPr lang="en-GB" dirty="0"/>
          </a:p>
          <a:p>
            <a:pPr marL="457200" lvl="1" indent="0">
              <a:buNone/>
            </a:pPr>
            <a:endParaRPr lang="en-GB" dirty="0">
              <a:solidFill>
                <a:srgbClr val="FF0000"/>
              </a:solidFill>
            </a:endParaRPr>
          </a:p>
          <a:p>
            <a:endParaRPr lang="en-GB" dirty="0">
              <a:solidFill>
                <a:schemeClr val="accent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1FA4B2-94C2-2A48-9645-FD7C2913A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01817"/>
            <a:ext cx="7976720" cy="406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65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D056-4AE0-BE49-A7A0-0F395D3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Async styles – await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78A368-3707-1442-9FAD-C16593A44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91752" y="1555311"/>
            <a:ext cx="2462048" cy="46216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6"/>
                </a:solidFill>
              </a:rPr>
              <a:t>simple</a:t>
            </a:r>
          </a:p>
          <a:p>
            <a:r>
              <a:rPr lang="en-GB" dirty="0">
                <a:solidFill>
                  <a:schemeClr val="accent6"/>
                </a:solidFill>
              </a:rPr>
              <a:t>readable</a:t>
            </a:r>
          </a:p>
          <a:p>
            <a:r>
              <a:rPr lang="en-GB" dirty="0">
                <a:solidFill>
                  <a:schemeClr val="accent6"/>
                </a:solidFill>
              </a:rPr>
              <a:t>non-blocking</a:t>
            </a:r>
          </a:p>
          <a:p>
            <a:r>
              <a:rPr lang="en-GB" dirty="0">
                <a:solidFill>
                  <a:srgbClr val="FF0000"/>
                </a:solidFill>
              </a:rPr>
              <a:t>buffering</a:t>
            </a:r>
          </a:p>
          <a:p>
            <a:pPr lvl="1"/>
            <a:endParaRPr lang="en-GB" dirty="0">
              <a:solidFill>
                <a:schemeClr val="accent6"/>
              </a:solidFill>
            </a:endParaRPr>
          </a:p>
          <a:p>
            <a:pPr lvl="1"/>
            <a:r>
              <a:rPr lang="en-GB" dirty="0">
                <a:solidFill>
                  <a:schemeClr val="accent6"/>
                </a:solidFill>
              </a:rPr>
              <a:t>promise </a:t>
            </a:r>
            <a:r>
              <a:rPr lang="en-GB" dirty="0" err="1">
                <a:solidFill>
                  <a:schemeClr val="accent6"/>
                </a:solidFill>
              </a:rPr>
              <a:t>sa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 err="1">
                <a:solidFill>
                  <a:schemeClr val="accent6"/>
                </a:solidFill>
              </a:rPr>
              <a:t>rezolvne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 err="1">
                <a:solidFill>
                  <a:schemeClr val="accent6"/>
                </a:solidFill>
              </a:rPr>
              <a:t>raz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zo </a:t>
            </a:r>
            <a:r>
              <a:rPr lang="en-GB" dirty="0" err="1">
                <a:solidFill>
                  <a:srgbClr val="FF0000"/>
                </a:solidFill>
              </a:rPr>
              <a:t>všetkými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dátami</a:t>
            </a:r>
            <a:endParaRPr lang="en-GB" dirty="0">
              <a:solidFill>
                <a:srgbClr val="FF0000"/>
              </a:solidFill>
            </a:endParaRPr>
          </a:p>
          <a:p>
            <a:endParaRPr lang="en-GB" dirty="0"/>
          </a:p>
          <a:p>
            <a:pPr marL="457200" lvl="1" indent="0">
              <a:buNone/>
            </a:pPr>
            <a:endParaRPr lang="en-GB" dirty="0">
              <a:solidFill>
                <a:srgbClr val="FF0000"/>
              </a:solidFill>
            </a:endParaRPr>
          </a:p>
          <a:p>
            <a:endParaRPr lang="en-GB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84BAFB-E2B5-C041-9333-2C83F1531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5311"/>
            <a:ext cx="7728882" cy="243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17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D056-4AE0-BE49-A7A0-0F395D3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Async styles – async iterators (simplified*)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78A368-3707-1442-9FAD-C16593A44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91752" y="1555311"/>
            <a:ext cx="2462048" cy="462165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6"/>
                </a:solidFill>
              </a:rPr>
              <a:t>simple</a:t>
            </a:r>
          </a:p>
          <a:p>
            <a:r>
              <a:rPr lang="en-GB" dirty="0">
                <a:solidFill>
                  <a:schemeClr val="accent6"/>
                </a:solidFill>
              </a:rPr>
              <a:t>readable</a:t>
            </a:r>
          </a:p>
          <a:p>
            <a:r>
              <a:rPr lang="en-GB" dirty="0">
                <a:solidFill>
                  <a:schemeClr val="accent6"/>
                </a:solidFill>
              </a:rPr>
              <a:t>non-blocking</a:t>
            </a:r>
          </a:p>
          <a:p>
            <a:r>
              <a:rPr lang="en-GB" dirty="0">
                <a:solidFill>
                  <a:schemeClr val="accent6"/>
                </a:solidFill>
              </a:rPr>
              <a:t>not-buffering</a:t>
            </a:r>
          </a:p>
          <a:p>
            <a:pPr lvl="1"/>
            <a:endParaRPr lang="en-GB" dirty="0">
              <a:solidFill>
                <a:schemeClr val="accent6"/>
              </a:solidFill>
            </a:endParaRPr>
          </a:p>
          <a:p>
            <a:endParaRPr lang="en-GB" dirty="0"/>
          </a:p>
          <a:p>
            <a:pPr marL="457200" lvl="1" indent="0">
              <a:buNone/>
            </a:pPr>
            <a:endParaRPr lang="en-GB" dirty="0">
              <a:solidFill>
                <a:srgbClr val="FF0000"/>
              </a:solidFill>
            </a:endParaRPr>
          </a:p>
          <a:p>
            <a:endParaRPr lang="en-GB" dirty="0">
              <a:solidFill>
                <a:schemeClr val="accent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CBF2E1-3B99-684F-956A-4BBAD184F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555311"/>
            <a:ext cx="8210337" cy="305544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86DE994-A646-6F44-BE17-10E0DFE6A31A}"/>
              </a:ext>
            </a:extLst>
          </p:cNvPr>
          <p:cNvSpPr/>
          <p:nvPr/>
        </p:nvSpPr>
        <p:spPr>
          <a:xfrm>
            <a:off x="533400" y="6211669"/>
            <a:ext cx="93200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https://nodejs.org/api/stream.html#stream_consuming_readable_streams_with_async_iterators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0936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D056-4AE0-BE49-A7A0-0F395D3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Async styles – streams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78A368-3707-1442-9FAD-C16593A44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91752" y="1555311"/>
            <a:ext cx="2462048" cy="4621652"/>
          </a:xfrm>
        </p:spPr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chemeClr val="accent6"/>
                </a:solidFill>
              </a:rPr>
              <a:t>simple</a:t>
            </a:r>
          </a:p>
          <a:p>
            <a:r>
              <a:rPr lang="en-GB" dirty="0">
                <a:solidFill>
                  <a:schemeClr val="accent6"/>
                </a:solidFill>
              </a:rPr>
              <a:t>readable</a:t>
            </a:r>
          </a:p>
          <a:p>
            <a:r>
              <a:rPr lang="en-GB" dirty="0">
                <a:solidFill>
                  <a:schemeClr val="accent6"/>
                </a:solidFill>
              </a:rPr>
              <a:t>non-blocking</a:t>
            </a:r>
          </a:p>
          <a:p>
            <a:r>
              <a:rPr lang="en-GB" dirty="0">
                <a:solidFill>
                  <a:schemeClr val="accent6"/>
                </a:solidFill>
              </a:rPr>
              <a:t>not buffering</a:t>
            </a:r>
          </a:p>
          <a:p>
            <a:endParaRPr lang="en-GB" dirty="0">
              <a:solidFill>
                <a:schemeClr val="accent6"/>
              </a:solidFill>
            </a:endParaRPr>
          </a:p>
          <a:p>
            <a:r>
              <a:rPr lang="en-GB" dirty="0"/>
              <a:t>pipe – returns stream with events </a:t>
            </a:r>
          </a:p>
          <a:p>
            <a:pPr lvl="1"/>
            <a:r>
              <a:rPr lang="en-GB" dirty="0"/>
              <a:t>looks like sync API by original </a:t>
            </a:r>
            <a:r>
              <a:rPr lang="en-GB" dirty="0" err="1"/>
              <a:t>definiction</a:t>
            </a:r>
            <a:r>
              <a:rPr lang="en-GB" dirty="0"/>
              <a:t>, but is evented again</a:t>
            </a:r>
          </a:p>
          <a:p>
            <a:endParaRPr lang="en-GB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DDA0F70F-DFF7-104A-AF06-79C72AE77C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55311"/>
            <a:ext cx="7899023" cy="345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35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D056-4AE0-BE49-A7A0-0F395D3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Async styles – streams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78A368-3707-1442-9FAD-C16593A44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91752" y="1555311"/>
            <a:ext cx="2462048" cy="4621652"/>
          </a:xfrm>
        </p:spPr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chemeClr val="accent6"/>
                </a:solidFill>
              </a:rPr>
              <a:t>simple</a:t>
            </a:r>
          </a:p>
          <a:p>
            <a:r>
              <a:rPr lang="en-GB" dirty="0">
                <a:solidFill>
                  <a:schemeClr val="accent6"/>
                </a:solidFill>
              </a:rPr>
              <a:t>readable</a:t>
            </a:r>
          </a:p>
          <a:p>
            <a:r>
              <a:rPr lang="en-GB" dirty="0">
                <a:solidFill>
                  <a:schemeClr val="accent6"/>
                </a:solidFill>
              </a:rPr>
              <a:t>non-blocking</a:t>
            </a:r>
          </a:p>
          <a:p>
            <a:r>
              <a:rPr lang="en-GB" dirty="0">
                <a:solidFill>
                  <a:schemeClr val="accent6"/>
                </a:solidFill>
              </a:rPr>
              <a:t>not buffering</a:t>
            </a:r>
          </a:p>
          <a:p>
            <a:endParaRPr lang="en-GB" dirty="0">
              <a:solidFill>
                <a:schemeClr val="accent6"/>
              </a:solidFill>
            </a:endParaRPr>
          </a:p>
          <a:p>
            <a:r>
              <a:rPr lang="en-GB" dirty="0"/>
              <a:t>pipe – returns stream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looks like sync API (no </a:t>
            </a:r>
            <a:r>
              <a:rPr lang="en-GB" dirty="0" err="1">
                <a:solidFill>
                  <a:srgbClr val="FF0000"/>
                </a:solidFill>
              </a:rPr>
              <a:t>callback</a:t>
            </a:r>
            <a:r>
              <a:rPr lang="en-GB" dirty="0">
                <a:solidFill>
                  <a:srgbClr val="FF0000"/>
                </a:solidFill>
              </a:rPr>
              <a:t>)</a:t>
            </a:r>
            <a:r>
              <a:rPr lang="en-GB" dirty="0"/>
              <a:t>, but is evented again</a:t>
            </a:r>
          </a:p>
          <a:p>
            <a:r>
              <a:rPr lang="en-GB" dirty="0">
                <a:solidFill>
                  <a:srgbClr val="FF0000"/>
                </a:solidFill>
              </a:rPr>
              <a:t>Mixing</a:t>
            </a:r>
            <a:r>
              <a:rPr lang="en-GB" dirty="0"/>
              <a:t> pipe with events</a:t>
            </a:r>
          </a:p>
          <a:p>
            <a:endParaRPr lang="en-GB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DDA0F70F-DFF7-104A-AF06-79C72AE77C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55311"/>
            <a:ext cx="7899023" cy="345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057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D056-4AE0-BE49-A7A0-0F395D3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Async styles – pipeline utility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78A368-3707-1442-9FAD-C16593A44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91752" y="1555311"/>
            <a:ext cx="2462048" cy="4621652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accent6"/>
                </a:solidFill>
              </a:rPr>
              <a:t>simple</a:t>
            </a:r>
          </a:p>
          <a:p>
            <a:r>
              <a:rPr lang="en-GB" dirty="0">
                <a:solidFill>
                  <a:schemeClr val="accent6"/>
                </a:solidFill>
              </a:rPr>
              <a:t>readable</a:t>
            </a:r>
          </a:p>
          <a:p>
            <a:r>
              <a:rPr lang="en-GB" dirty="0">
                <a:solidFill>
                  <a:schemeClr val="accent6"/>
                </a:solidFill>
              </a:rPr>
              <a:t>non-blocking</a:t>
            </a:r>
          </a:p>
          <a:p>
            <a:r>
              <a:rPr lang="en-GB" dirty="0">
                <a:solidFill>
                  <a:schemeClr val="accent6"/>
                </a:solidFill>
              </a:rPr>
              <a:t>not buffering</a:t>
            </a:r>
          </a:p>
          <a:p>
            <a:endParaRPr lang="en-GB" dirty="0">
              <a:solidFill>
                <a:schemeClr val="accent6"/>
              </a:solidFill>
            </a:endParaRPr>
          </a:p>
          <a:p>
            <a:r>
              <a:rPr lang="en-GB" dirty="0"/>
              <a:t>pipe – returns stream</a:t>
            </a:r>
          </a:p>
          <a:p>
            <a:pPr lvl="1"/>
            <a:r>
              <a:rPr lang="en-GB" dirty="0">
                <a:solidFill>
                  <a:schemeClr val="accent6"/>
                </a:solidFill>
              </a:rPr>
              <a:t>looks like async API</a:t>
            </a:r>
          </a:p>
          <a:p>
            <a:r>
              <a:rPr lang="en-GB" dirty="0">
                <a:solidFill>
                  <a:schemeClr val="accent6"/>
                </a:solidFill>
              </a:rPr>
              <a:t>Single done </a:t>
            </a:r>
            <a:r>
              <a:rPr lang="en-GB" dirty="0" err="1">
                <a:solidFill>
                  <a:schemeClr val="accent6"/>
                </a:solidFill>
              </a:rPr>
              <a:t>callback</a:t>
            </a:r>
            <a:endParaRPr lang="en-GB" dirty="0">
              <a:solidFill>
                <a:schemeClr val="accent6"/>
              </a:solidFill>
            </a:endParaRP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1AB8AF-BC9E-6E49-B2C3-51D4799B4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914" y="1555311"/>
            <a:ext cx="81661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772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CFD06-14AC-C74B-AD4A-11576D599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Why</a:t>
            </a:r>
            <a:r>
              <a:rPr lang="sk-SK" dirty="0"/>
              <a:t> </a:t>
            </a:r>
            <a:r>
              <a:rPr lang="sk-SK" dirty="0" err="1"/>
              <a:t>we</a:t>
            </a:r>
            <a:r>
              <a:rPr lang="sk-SK" dirty="0"/>
              <a:t> </a:t>
            </a:r>
            <a:r>
              <a:rPr lang="sk-SK" dirty="0" err="1"/>
              <a:t>need</a:t>
            </a:r>
            <a:r>
              <a:rPr lang="sk-SK" dirty="0"/>
              <a:t> </a:t>
            </a:r>
            <a:r>
              <a:rPr lang="sk-SK" dirty="0" err="1"/>
              <a:t>this</a:t>
            </a:r>
            <a:r>
              <a:rPr lang="sk-SK" dirty="0"/>
              <a:t> </a:t>
            </a:r>
            <a:r>
              <a:rPr lang="sk-SK" dirty="0" err="1"/>
              <a:t>lesson</a:t>
            </a:r>
            <a:r>
              <a:rPr lang="sk-SK" dirty="0"/>
              <a:t> 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398FCB-2CFA-9744-852E-455DC3611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5792" y="1420519"/>
            <a:ext cx="4480627" cy="22013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5A7FC1E-3F4F-FF41-BD52-26F6DEBFB905}"/>
              </a:ext>
            </a:extLst>
          </p:cNvPr>
          <p:cNvSpPr/>
          <p:nvPr/>
        </p:nvSpPr>
        <p:spPr>
          <a:xfrm>
            <a:off x="838200" y="3680880"/>
            <a:ext cx="4480627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sk-SK" sz="2200" dirty="0" err="1"/>
              <a:t>your</a:t>
            </a:r>
            <a:r>
              <a:rPr lang="sk-SK" sz="2200" dirty="0"/>
              <a:t> </a:t>
            </a:r>
            <a:r>
              <a:rPr lang="sk-SK" sz="2200" b="1" dirty="0" err="1"/>
              <a:t>desire</a:t>
            </a:r>
            <a:r>
              <a:rPr lang="sk-SK" sz="2200" b="1" dirty="0"/>
              <a:t> to </a:t>
            </a:r>
            <a:r>
              <a:rPr lang="sk-SK" sz="2200" b="1" dirty="0" err="1"/>
              <a:t>avoid</a:t>
            </a:r>
            <a:r>
              <a:rPr lang="sk-SK" sz="2200" b="1" dirty="0"/>
              <a:t> </a:t>
            </a:r>
            <a:r>
              <a:rPr lang="sk-SK" sz="2200" b="1" dirty="0" err="1"/>
              <a:t>the</a:t>
            </a:r>
            <a:r>
              <a:rPr lang="sk-SK" sz="2200" b="1" dirty="0"/>
              <a:t> </a:t>
            </a:r>
            <a:r>
              <a:rPr lang="sk-SK" sz="2200" b="1" dirty="0" err="1"/>
              <a:t>mess</a:t>
            </a:r>
            <a:r>
              <a:rPr lang="sk-SK" sz="2200" b="1" dirty="0"/>
              <a:t> of </a:t>
            </a:r>
            <a:r>
              <a:rPr lang="sk-SK" sz="2200" b="1" dirty="0" err="1"/>
              <a:t>callbacks</a:t>
            </a:r>
            <a:r>
              <a:rPr lang="sk-SK" sz="2200" b="1" dirty="0"/>
              <a:t> </a:t>
            </a:r>
            <a:r>
              <a:rPr lang="sk-SK" sz="2200" dirty="0" err="1"/>
              <a:t>is</a:t>
            </a:r>
            <a:r>
              <a:rPr lang="sk-SK" sz="2200" dirty="0"/>
              <a:t> </a:t>
            </a:r>
            <a:r>
              <a:rPr lang="sk-SK" sz="2200" dirty="0" err="1"/>
              <a:t>not</a:t>
            </a:r>
            <a:r>
              <a:rPr lang="sk-SK" sz="2200" dirty="0"/>
              <a:t> </a:t>
            </a:r>
            <a:r>
              <a:rPr lang="sk-SK" sz="2200" dirty="0" err="1"/>
              <a:t>justification</a:t>
            </a:r>
            <a:r>
              <a:rPr lang="sk-SK" sz="2200" dirty="0"/>
              <a:t> </a:t>
            </a:r>
            <a:r>
              <a:rPr lang="sk-SK" sz="2200" dirty="0" err="1"/>
              <a:t>for</a:t>
            </a:r>
            <a:r>
              <a:rPr lang="sk-SK" sz="2200" dirty="0"/>
              <a:t> </a:t>
            </a:r>
            <a:r>
              <a:rPr lang="sk-SK" sz="2200" dirty="0" err="1"/>
              <a:t>blocking</a:t>
            </a:r>
            <a:r>
              <a:rPr lang="sk-SK" sz="2200" dirty="0"/>
              <a:t>, </a:t>
            </a:r>
            <a:r>
              <a:rPr lang="sk-SK" sz="2200" dirty="0" err="1"/>
              <a:t>synchronous</a:t>
            </a:r>
            <a:r>
              <a:rPr lang="sk-SK" sz="2200" dirty="0"/>
              <a:t> </a:t>
            </a:r>
            <a:r>
              <a:rPr lang="sk-SK" sz="2200" dirty="0" err="1"/>
              <a:t>code</a:t>
            </a:r>
            <a:r>
              <a:rPr lang="sk-SK" sz="2200" dirty="0"/>
              <a:t> (@</a:t>
            </a:r>
            <a:r>
              <a:rPr lang="sk-SK" sz="2200" dirty="0" err="1"/>
              <a:t>getify</a:t>
            </a:r>
            <a:r>
              <a:rPr lang="sk-SK" sz="2200" dirty="0"/>
              <a:t>, </a:t>
            </a:r>
            <a:r>
              <a:rPr lang="sk-SK" sz="2200" dirty="0" err="1"/>
              <a:t>Kyle</a:t>
            </a:r>
            <a:r>
              <a:rPr lang="sk-SK" sz="2200" dirty="0"/>
              <a:t> </a:t>
            </a:r>
            <a:r>
              <a:rPr lang="sk-SK" sz="2200" dirty="0" err="1"/>
              <a:t>Simpson</a:t>
            </a:r>
            <a:r>
              <a:rPr lang="sk-SK" sz="2200" dirty="0"/>
              <a:t>)</a:t>
            </a:r>
          </a:p>
          <a:p>
            <a:endParaRPr lang="sk-SK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C3EBBC-B719-964E-A5AE-2E1B2727EC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2213" y="3057169"/>
            <a:ext cx="584206" cy="5647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2DD5BA-B08F-5242-BCDF-82DDED1763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213" y="4877611"/>
            <a:ext cx="556888" cy="5575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8E3BCF-67A4-A74A-AF72-054EEC83614A}"/>
              </a:ext>
            </a:extLst>
          </p:cNvPr>
          <p:cNvSpPr txBox="1"/>
          <p:nvPr/>
        </p:nvSpPr>
        <p:spPr>
          <a:xfrm>
            <a:off x="6244579" y="1332201"/>
            <a:ext cx="448062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dirty="0" err="1"/>
              <a:t>Developeri</a:t>
            </a:r>
            <a:r>
              <a:rPr lang="sk-SK" sz="2000" dirty="0"/>
              <a:t> sú leniví naučiť sa a používať </a:t>
            </a:r>
            <a:r>
              <a:rPr lang="sk-SK" sz="2000" dirty="0" err="1"/>
              <a:t>async</a:t>
            </a:r>
            <a:r>
              <a:rPr lang="sk-SK" sz="2000" dirty="0"/>
              <a:t> </a:t>
            </a:r>
            <a:r>
              <a:rPr lang="sk-SK" sz="2000" dirty="0" err="1"/>
              <a:t>patterny</a:t>
            </a:r>
            <a:r>
              <a:rPr lang="sk-SK" sz="2000" dirty="0"/>
              <a:t> a radi skĺznu ku komfortnému a prirodzenejšiemu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000" dirty="0">
                <a:solidFill>
                  <a:srgbClr val="FF0000"/>
                </a:solidFill>
              </a:rPr>
              <a:t>synchrónnemu 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000" dirty="0" err="1">
                <a:solidFill>
                  <a:srgbClr val="FF0000"/>
                </a:solidFill>
              </a:rPr>
              <a:t>buffrovanému</a:t>
            </a:r>
            <a:r>
              <a:rPr lang="sk-SK" sz="2000" dirty="0">
                <a:solidFill>
                  <a:srgbClr val="FF0000"/>
                </a:solidFill>
              </a:rPr>
              <a:t> kódu</a:t>
            </a:r>
          </a:p>
          <a:p>
            <a:endParaRPr lang="sk-SK" sz="2000" dirty="0"/>
          </a:p>
          <a:p>
            <a:r>
              <a:rPr lang="sk-SK" sz="2000" dirty="0" err="1"/>
              <a:t>Node.js</a:t>
            </a:r>
            <a:r>
              <a:rPr lang="sk-SK" sz="2000" dirty="0"/>
              <a:t> a JavaScript je 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000" b="1" dirty="0" err="1">
                <a:solidFill>
                  <a:schemeClr val="accent6">
                    <a:lumMod val="75000"/>
                  </a:schemeClr>
                </a:solidFill>
              </a:rPr>
              <a:t>asynch</a:t>
            </a:r>
            <a:r>
              <a:rPr lang="sk-SK" sz="2000" dirty="0">
                <a:solidFill>
                  <a:schemeClr val="accent6">
                    <a:lumMod val="75000"/>
                  </a:schemeClr>
                </a:solidFill>
              </a:rPr>
              <a:t> 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000" b="1" dirty="0" err="1">
                <a:solidFill>
                  <a:schemeClr val="accent6">
                    <a:lumMod val="75000"/>
                  </a:schemeClr>
                </a:solidFill>
              </a:rPr>
              <a:t>chunk</a:t>
            </a:r>
            <a:r>
              <a:rPr lang="sk-SK" sz="20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sk-SK" sz="2000" dirty="0" err="1">
                <a:solidFill>
                  <a:schemeClr val="accent6">
                    <a:lumMod val="75000"/>
                  </a:schemeClr>
                </a:solidFill>
              </a:rPr>
              <a:t>processingu</a:t>
            </a:r>
            <a:endParaRPr lang="sk-SK" sz="2000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sk-SK" sz="2000" dirty="0"/>
          </a:p>
          <a:p>
            <a:endParaRPr lang="sk-SK" sz="2000" b="1" dirty="0"/>
          </a:p>
          <a:p>
            <a:endParaRPr lang="sk-SK" sz="2000" b="1" dirty="0"/>
          </a:p>
          <a:p>
            <a:r>
              <a:rPr lang="sk-SK" sz="2000" b="1" dirty="0"/>
              <a:t>Ak to nechcete, programujte v inom jazyku....</a:t>
            </a:r>
          </a:p>
          <a:p>
            <a:r>
              <a:rPr lang="sk-SK" sz="2000" b="1" dirty="0"/>
              <a:t>Už teraz je dosť zlých JS knižníc a kódov na svete....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33B24F-155A-5E4A-A251-E1E4B51E696C}"/>
              </a:ext>
            </a:extLst>
          </p:cNvPr>
          <p:cNvSpPr/>
          <p:nvPr/>
        </p:nvSpPr>
        <p:spPr>
          <a:xfrm>
            <a:off x="838200" y="5612094"/>
            <a:ext cx="4480627" cy="10156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sk-SK" sz="2000" dirty="0" err="1">
                <a:solidFill>
                  <a:srgbClr val="24292E"/>
                </a:solidFill>
                <a:latin typeface="-apple-system"/>
              </a:rPr>
              <a:t>That's</a:t>
            </a:r>
            <a:r>
              <a:rPr lang="sk-SK" sz="2000" dirty="0">
                <a:solidFill>
                  <a:srgbClr val="24292E"/>
                </a:solidFill>
                <a:latin typeface="-apple-system"/>
              </a:rPr>
              <a:t> just </a:t>
            </a:r>
            <a:r>
              <a:rPr lang="sk-SK" sz="2000" dirty="0" err="1">
                <a:solidFill>
                  <a:srgbClr val="24292E"/>
                </a:solidFill>
                <a:latin typeface="-apple-system"/>
              </a:rPr>
              <a:t>not</a:t>
            </a:r>
            <a:r>
              <a:rPr lang="sk-SK" sz="2000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sk-SK" sz="2000" dirty="0" err="1">
                <a:solidFill>
                  <a:srgbClr val="24292E"/>
                </a:solidFill>
                <a:latin typeface="-apple-system"/>
              </a:rPr>
              <a:t>really</a:t>
            </a:r>
            <a:r>
              <a:rPr lang="sk-SK" sz="2000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sk-SK" sz="2000" dirty="0" err="1">
                <a:solidFill>
                  <a:srgbClr val="24292E"/>
                </a:solidFill>
                <a:latin typeface="-apple-system"/>
              </a:rPr>
              <a:t>how</a:t>
            </a:r>
            <a:r>
              <a:rPr lang="sk-SK" sz="2000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sk-SK" sz="2000" dirty="0" err="1">
                <a:solidFill>
                  <a:srgbClr val="24292E"/>
                </a:solidFill>
                <a:latin typeface="-apple-system"/>
              </a:rPr>
              <a:t>our</a:t>
            </a:r>
            <a:r>
              <a:rPr lang="sk-SK" sz="2000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sk-SK" sz="2000" dirty="0" err="1">
                <a:solidFill>
                  <a:srgbClr val="24292E"/>
                </a:solidFill>
                <a:latin typeface="-apple-system"/>
              </a:rPr>
              <a:t>brains</a:t>
            </a:r>
            <a:r>
              <a:rPr lang="sk-SK" sz="2000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sk-SK" sz="2000" dirty="0" err="1">
                <a:solidFill>
                  <a:srgbClr val="24292E"/>
                </a:solidFill>
                <a:latin typeface="-apple-system"/>
              </a:rPr>
              <a:t>appear</a:t>
            </a:r>
            <a:r>
              <a:rPr lang="sk-SK" sz="2000" dirty="0">
                <a:solidFill>
                  <a:srgbClr val="24292E"/>
                </a:solidFill>
                <a:latin typeface="-apple-system"/>
              </a:rPr>
              <a:t> to </a:t>
            </a:r>
            <a:r>
              <a:rPr lang="sk-SK" sz="2000" dirty="0" err="1">
                <a:solidFill>
                  <a:srgbClr val="24292E"/>
                </a:solidFill>
                <a:latin typeface="-apple-system"/>
              </a:rPr>
              <a:t>be</a:t>
            </a:r>
            <a:r>
              <a:rPr lang="sk-SK" sz="2000" dirty="0">
                <a:solidFill>
                  <a:srgbClr val="24292E"/>
                </a:solidFill>
                <a:latin typeface="-apple-system"/>
              </a:rPr>
              <a:t> set </a:t>
            </a:r>
            <a:r>
              <a:rPr lang="sk-SK" sz="2000" dirty="0" err="1">
                <a:solidFill>
                  <a:srgbClr val="24292E"/>
                </a:solidFill>
                <a:latin typeface="-apple-system"/>
              </a:rPr>
              <a:t>up</a:t>
            </a:r>
            <a:r>
              <a:rPr lang="sk-SK" sz="2000" dirty="0">
                <a:solidFill>
                  <a:srgbClr val="24292E"/>
                </a:solidFill>
                <a:latin typeface="-apple-system"/>
              </a:rPr>
              <a:t>. </a:t>
            </a:r>
            <a:endParaRPr lang="sk-SK" sz="2000" dirty="0"/>
          </a:p>
          <a:p>
            <a:endParaRPr lang="sk-SK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240FCAF-A44E-D647-A262-5F75C4242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1939" y="6070162"/>
            <a:ext cx="556888" cy="55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2194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F7733A-2828-C84E-B574-B35F84082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1191796"/>
            <a:ext cx="10021446" cy="29763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Async, concurrent, async function…. </a:t>
            </a:r>
            <a:endParaRPr lang="en-US" sz="6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B60546-F51F-5442-8802-C4549CE85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091" y="4779513"/>
            <a:ext cx="11429999" cy="177338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287B6826-EDC0-7549-9E65-2FCDD6EE3306}"/>
              </a:ext>
            </a:extLst>
          </p:cNvPr>
          <p:cNvSpPr txBox="1">
            <a:spLocks/>
          </p:cNvSpPr>
          <p:nvPr/>
        </p:nvSpPr>
        <p:spPr>
          <a:xfrm>
            <a:off x="429491" y="4931913"/>
            <a:ext cx="11429999" cy="17733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00" dirty="0">
              <a:solidFill>
                <a:srgbClr val="000000"/>
              </a:solidFill>
            </a:endParaRPr>
          </a:p>
          <a:p>
            <a:endParaRPr lang="en-US" sz="500" dirty="0">
              <a:solidFill>
                <a:srgbClr val="000000"/>
              </a:solidFill>
            </a:endParaRPr>
          </a:p>
          <a:p>
            <a:r>
              <a:rPr lang="en-US" sz="2000" dirty="0" err="1">
                <a:solidFill>
                  <a:srgbClr val="000000"/>
                </a:solidFill>
              </a:rPr>
              <a:t>Nejaká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základná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terminológia</a:t>
            </a:r>
            <a:endParaRPr lang="en-US" sz="2000" dirty="0">
              <a:solidFill>
                <a:srgbClr val="000000"/>
              </a:solidFill>
            </a:endParaRPr>
          </a:p>
          <a:p>
            <a:endParaRPr lang="en-US" sz="500" dirty="0">
              <a:solidFill>
                <a:srgbClr val="000000"/>
              </a:solidFill>
            </a:endParaRPr>
          </a:p>
          <a:p>
            <a:endParaRPr lang="en-US" sz="500" dirty="0">
              <a:solidFill>
                <a:srgbClr val="000000"/>
              </a:solidFill>
            </a:endParaRPr>
          </a:p>
          <a:p>
            <a:endParaRPr lang="en-US" sz="5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9764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95095-DEE8-7C43-A366-842E267E9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What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and </a:t>
            </a:r>
            <a:r>
              <a:rPr lang="sk-SK" dirty="0" err="1"/>
              <a:t>concurrency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1AEDE-B73B-274C-9668-BD4B3860B8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39501"/>
            <a:ext cx="5181600" cy="3853045"/>
          </a:xfr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b="1" dirty="0" err="1"/>
              <a:t>Async</a:t>
            </a:r>
            <a:r>
              <a:rPr lang="sk-SK" b="1" dirty="0"/>
              <a:t> </a:t>
            </a:r>
          </a:p>
          <a:p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about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b="1" dirty="0" err="1"/>
              <a:t>gap</a:t>
            </a:r>
            <a:r>
              <a:rPr lang="sk-SK" b="1" dirty="0"/>
              <a:t> </a:t>
            </a:r>
            <a:r>
              <a:rPr lang="sk-SK" b="1" dirty="0" err="1"/>
              <a:t>between</a:t>
            </a:r>
            <a:r>
              <a:rPr lang="sk-SK" b="1" dirty="0"/>
              <a:t> </a:t>
            </a:r>
            <a:r>
              <a:rPr lang="sk-SK" b="1" i="1" dirty="0" err="1"/>
              <a:t>now</a:t>
            </a:r>
            <a:r>
              <a:rPr lang="sk-SK" b="1" dirty="0"/>
              <a:t> and </a:t>
            </a:r>
            <a:r>
              <a:rPr lang="sk-SK" b="1" i="1" dirty="0" err="1"/>
              <a:t>later</a:t>
            </a:r>
            <a:endParaRPr lang="sk-SK" b="1" dirty="0"/>
          </a:p>
          <a:p>
            <a:r>
              <a:rPr lang="sk-SK" dirty="0" err="1"/>
              <a:t>Implementation</a:t>
            </a:r>
            <a:r>
              <a:rPr lang="sk-SK" dirty="0"/>
              <a:t>: </a:t>
            </a:r>
            <a:r>
              <a:rPr lang="sk-SK" dirty="0" err="1"/>
              <a:t>Event</a:t>
            </a:r>
            <a:r>
              <a:rPr lang="sk-SK" dirty="0"/>
              <a:t> </a:t>
            </a:r>
            <a:r>
              <a:rPr lang="sk-SK" dirty="0" err="1"/>
              <a:t>loop</a:t>
            </a:r>
            <a:endParaRPr lang="sk-SK" dirty="0"/>
          </a:p>
          <a:p>
            <a:r>
              <a:rPr lang="sk-SK" dirty="0" err="1"/>
              <a:t>Granularity</a:t>
            </a:r>
            <a:r>
              <a:rPr lang="sk-SK" dirty="0"/>
              <a:t>: </a:t>
            </a:r>
            <a:r>
              <a:rPr lang="sk-SK" b="1" dirty="0" err="1"/>
              <a:t>function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single </a:t>
            </a:r>
            <a:r>
              <a:rPr lang="sk-SK" dirty="0" err="1"/>
              <a:t>event</a:t>
            </a:r>
            <a:r>
              <a:rPr lang="sk-SK" dirty="0"/>
              <a:t> </a:t>
            </a:r>
            <a:r>
              <a:rPr lang="sk-SK" dirty="0" err="1"/>
              <a:t>loop</a:t>
            </a:r>
            <a:r>
              <a:rPr lang="sk-SK" dirty="0"/>
              <a:t> </a:t>
            </a:r>
            <a:r>
              <a:rPr lang="sk-SK" dirty="0" err="1"/>
              <a:t>queue</a:t>
            </a:r>
            <a:r>
              <a:rPr lang="sk-SK" dirty="0"/>
              <a:t> </a:t>
            </a:r>
            <a:r>
              <a:rPr lang="sk-SK" dirty="0" err="1"/>
              <a:t>entry</a:t>
            </a:r>
            <a:endParaRPr lang="sk-SK" dirty="0"/>
          </a:p>
          <a:p>
            <a:pPr marL="0" indent="0">
              <a:buNone/>
            </a:pPr>
            <a:endParaRPr lang="sk-S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8EDC94-0584-4842-8E57-E7155145CE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39500"/>
            <a:ext cx="5181600" cy="3853045"/>
          </a:xfrm>
          <a:ln>
            <a:solidFill>
              <a:srgbClr val="002060"/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b="1" dirty="0" err="1"/>
              <a:t>Parallel</a:t>
            </a:r>
            <a:endParaRPr lang="sk-SK" b="1" dirty="0"/>
          </a:p>
          <a:p>
            <a:r>
              <a:rPr lang="sk-SK" dirty="0" err="1"/>
              <a:t>things</a:t>
            </a:r>
            <a:r>
              <a:rPr lang="sk-SK" dirty="0"/>
              <a:t> </a:t>
            </a:r>
            <a:r>
              <a:rPr lang="sk-SK" dirty="0" err="1"/>
              <a:t>being</a:t>
            </a:r>
            <a:r>
              <a:rPr lang="sk-SK" dirty="0"/>
              <a:t> </a:t>
            </a:r>
            <a:r>
              <a:rPr lang="sk-SK" dirty="0" err="1"/>
              <a:t>able</a:t>
            </a:r>
            <a:r>
              <a:rPr lang="sk-SK" dirty="0"/>
              <a:t> to </a:t>
            </a:r>
            <a:r>
              <a:rPr lang="sk-SK" dirty="0" err="1"/>
              <a:t>execute</a:t>
            </a:r>
            <a:r>
              <a:rPr lang="sk-SK" dirty="0"/>
              <a:t> at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same</a:t>
            </a:r>
            <a:r>
              <a:rPr lang="sk-SK" dirty="0"/>
              <a:t> </a:t>
            </a:r>
            <a:r>
              <a:rPr lang="sk-SK" b="1" dirty="0" err="1"/>
              <a:t>instant</a:t>
            </a:r>
            <a:r>
              <a:rPr lang="sk-SK" b="1" dirty="0"/>
              <a:t> of </a:t>
            </a:r>
            <a:r>
              <a:rPr lang="sk-SK" b="1" dirty="0" err="1"/>
              <a:t>time</a:t>
            </a:r>
            <a:endParaRPr lang="sk-SK" b="1" i="1" dirty="0"/>
          </a:p>
          <a:p>
            <a:r>
              <a:rPr lang="sk-SK" dirty="0" err="1"/>
              <a:t>Implementation</a:t>
            </a:r>
            <a:r>
              <a:rPr lang="sk-SK" dirty="0"/>
              <a:t>: </a:t>
            </a:r>
            <a:r>
              <a:rPr lang="sk-SK" dirty="0" err="1"/>
              <a:t>processes</a:t>
            </a:r>
            <a:r>
              <a:rPr lang="sk-SK" dirty="0"/>
              <a:t>, </a:t>
            </a:r>
            <a:r>
              <a:rPr lang="sk-SK" dirty="0" err="1"/>
              <a:t>threads</a:t>
            </a:r>
            <a:endParaRPr lang="sk-SK" dirty="0"/>
          </a:p>
          <a:p>
            <a:r>
              <a:rPr lang="sk-SK" dirty="0" err="1"/>
              <a:t>Granularity</a:t>
            </a:r>
            <a:r>
              <a:rPr lang="sk-SK" dirty="0"/>
              <a:t>: </a:t>
            </a:r>
            <a:r>
              <a:rPr lang="sk-SK" dirty="0" err="1"/>
              <a:t>Each</a:t>
            </a:r>
            <a:r>
              <a:rPr lang="sk-SK" dirty="0"/>
              <a:t> </a:t>
            </a:r>
            <a:r>
              <a:rPr lang="sk-SK" dirty="0" err="1"/>
              <a:t>statement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broken</a:t>
            </a:r>
            <a:r>
              <a:rPr lang="sk-SK" dirty="0"/>
              <a:t> to </a:t>
            </a:r>
            <a:r>
              <a:rPr lang="sk-SK" b="1" dirty="0" err="1"/>
              <a:t>several</a:t>
            </a:r>
            <a:r>
              <a:rPr lang="sk-SK" b="1" dirty="0"/>
              <a:t> </a:t>
            </a:r>
            <a:r>
              <a:rPr lang="sk-SK" b="1" dirty="0" err="1"/>
              <a:t>low</a:t>
            </a:r>
            <a:r>
              <a:rPr lang="sk-SK" b="1" dirty="0"/>
              <a:t>-level </a:t>
            </a:r>
            <a:r>
              <a:rPr lang="sk-SK" b="1" dirty="0" err="1"/>
              <a:t>operations</a:t>
            </a:r>
            <a:r>
              <a:rPr lang="sk-SK" b="1" dirty="0"/>
              <a:t> </a:t>
            </a:r>
          </a:p>
          <a:p>
            <a:endParaRPr lang="sk-SK" dirty="0"/>
          </a:p>
          <a:p>
            <a:endParaRPr lang="sk-SK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5F3305-BB85-534C-B616-4800AB092A5D}"/>
              </a:ext>
            </a:extLst>
          </p:cNvPr>
          <p:cNvSpPr txBox="1"/>
          <p:nvPr/>
        </p:nvSpPr>
        <p:spPr>
          <a:xfrm>
            <a:off x="856305" y="5464555"/>
            <a:ext cx="10515601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k-SK" sz="2400" b="1" dirty="0" err="1"/>
              <a:t>Concurrency</a:t>
            </a:r>
            <a:endParaRPr lang="sk-SK" sz="2400" dirty="0"/>
          </a:p>
          <a:p>
            <a:r>
              <a:rPr lang="sk-SK" sz="2400" dirty="0" err="1"/>
              <a:t>several</a:t>
            </a:r>
            <a:r>
              <a:rPr lang="sk-SK" sz="2400" dirty="0"/>
              <a:t> </a:t>
            </a:r>
            <a:r>
              <a:rPr lang="sk-SK" sz="2400" b="1" dirty="0" err="1"/>
              <a:t>higher</a:t>
            </a:r>
            <a:r>
              <a:rPr lang="sk-SK" sz="2400" b="1" dirty="0"/>
              <a:t> level </a:t>
            </a:r>
            <a:r>
              <a:rPr lang="sk-SK" sz="2400" i="1" dirty="0"/>
              <a:t>„</a:t>
            </a:r>
            <a:r>
              <a:rPr lang="sk-SK" sz="2400" i="1" dirty="0" err="1"/>
              <a:t>tasks</a:t>
            </a:r>
            <a:r>
              <a:rPr lang="sk-SK" sz="2400" i="1" dirty="0"/>
              <a:t>“</a:t>
            </a:r>
            <a:r>
              <a:rPr lang="sk-SK" sz="2400" dirty="0"/>
              <a:t> </a:t>
            </a:r>
            <a:r>
              <a:rPr lang="sk-SK" sz="2400" dirty="0" err="1"/>
              <a:t>occuring</a:t>
            </a:r>
            <a:r>
              <a:rPr lang="sk-SK" sz="2400" dirty="0"/>
              <a:t> </a:t>
            </a:r>
            <a:r>
              <a:rPr lang="sk-SK" sz="2400" dirty="0" err="1"/>
              <a:t>within</a:t>
            </a:r>
            <a:r>
              <a:rPr lang="sk-SK" sz="2400" dirty="0"/>
              <a:t> </a:t>
            </a:r>
            <a:r>
              <a:rPr lang="sk-SK" sz="2400" b="1" dirty="0" err="1"/>
              <a:t>same</a:t>
            </a:r>
            <a:r>
              <a:rPr lang="sk-SK" sz="2400" b="1" dirty="0"/>
              <a:t> </a:t>
            </a:r>
            <a:r>
              <a:rPr lang="sk-SK" sz="2400" b="1" dirty="0" err="1"/>
              <a:t>time</a:t>
            </a:r>
            <a:r>
              <a:rPr lang="sk-SK" sz="2400" b="1" dirty="0"/>
              <a:t> </a:t>
            </a:r>
            <a:r>
              <a:rPr lang="sk-SK" sz="2400" b="1" dirty="0" err="1"/>
              <a:t>frame</a:t>
            </a:r>
            <a:r>
              <a:rPr lang="sk-SK" sz="2400" b="1" dirty="0"/>
              <a:t> </a:t>
            </a:r>
            <a:r>
              <a:rPr lang="sk-SK" sz="2400" dirty="0"/>
              <a:t>(</a:t>
            </a:r>
            <a:r>
              <a:rPr lang="sk-SK" sz="2400" i="1" dirty="0" err="1"/>
              <a:t>simultaneously</a:t>
            </a:r>
            <a:r>
              <a:rPr lang="sk-SK" sz="2400" i="1" dirty="0"/>
              <a:t>)</a:t>
            </a:r>
            <a:r>
              <a:rPr lang="sk-SK" sz="2400" b="1" dirty="0"/>
              <a:t>. </a:t>
            </a:r>
          </a:p>
          <a:p>
            <a:r>
              <a:rPr lang="sk-SK" sz="2400" dirty="0" err="1"/>
              <a:t>Not</a:t>
            </a:r>
            <a:r>
              <a:rPr lang="sk-SK" sz="2400" dirty="0"/>
              <a:t> </a:t>
            </a:r>
            <a:r>
              <a:rPr lang="sk-SK" sz="2400" dirty="0" err="1"/>
              <a:t>necesarilly</a:t>
            </a:r>
            <a:r>
              <a:rPr lang="sk-SK" sz="2400" dirty="0"/>
              <a:t> in </a:t>
            </a:r>
            <a:r>
              <a:rPr lang="sk-SK" sz="2400" dirty="0" err="1"/>
              <a:t>the</a:t>
            </a:r>
            <a:r>
              <a:rPr lang="sk-SK" sz="2400" dirty="0"/>
              <a:t> </a:t>
            </a:r>
            <a:r>
              <a:rPr lang="sk-SK" sz="2400" dirty="0" err="1"/>
              <a:t>same</a:t>
            </a:r>
            <a:r>
              <a:rPr lang="sk-SK" sz="2400" dirty="0"/>
              <a:t> </a:t>
            </a:r>
            <a:r>
              <a:rPr lang="sk-SK" sz="2400" dirty="0" err="1"/>
              <a:t>instant</a:t>
            </a:r>
            <a:r>
              <a:rPr lang="sk-SK" sz="2400" dirty="0"/>
              <a:t> of </a:t>
            </a:r>
            <a:r>
              <a:rPr lang="sk-SK" sz="2400" dirty="0" err="1"/>
              <a:t>time</a:t>
            </a:r>
            <a:r>
              <a:rPr lang="sk-SK" sz="2400" dirty="0"/>
              <a:t> (</a:t>
            </a:r>
            <a:r>
              <a:rPr lang="sk-SK" sz="2400" dirty="0" err="1"/>
              <a:t>paralell</a:t>
            </a:r>
            <a:r>
              <a:rPr lang="sk-SK" sz="24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9216365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31769-0EC6-404E-AE80-A250B6480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996350" cy="1325563"/>
          </a:xfrm>
        </p:spPr>
        <p:txBody>
          <a:bodyPr>
            <a:normAutofit/>
          </a:bodyPr>
          <a:lstStyle/>
          <a:p>
            <a:r>
              <a:rPr lang="sk-SK" dirty="0" err="1"/>
              <a:t>Async</a:t>
            </a:r>
            <a:r>
              <a:rPr lang="sk-SK" dirty="0"/>
              <a:t> and </a:t>
            </a:r>
            <a:r>
              <a:rPr lang="sk-SK" dirty="0" err="1"/>
              <a:t>Concurrency</a:t>
            </a:r>
            <a:endParaRPr lang="sk-SK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ACF0284-2305-E74F-A109-4A0D2AA6B7EF}"/>
              </a:ext>
            </a:extLst>
          </p:cNvPr>
          <p:cNvCxnSpPr>
            <a:cxnSpLocks/>
          </p:cNvCxnSpPr>
          <p:nvPr/>
        </p:nvCxnSpPr>
        <p:spPr>
          <a:xfrm flipV="1">
            <a:off x="5777275" y="1108001"/>
            <a:ext cx="5933332" cy="5438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22C3D29-F420-D84C-8410-D812370A776A}"/>
              </a:ext>
            </a:extLst>
          </p:cNvPr>
          <p:cNvSpPr/>
          <p:nvPr/>
        </p:nvSpPr>
        <p:spPr>
          <a:xfrm>
            <a:off x="5914543" y="615270"/>
            <a:ext cx="297950" cy="2979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C88ECD-BA9C-F84D-A87F-FD3FDB7BAB0C}"/>
              </a:ext>
            </a:extLst>
          </p:cNvPr>
          <p:cNvSpPr/>
          <p:nvPr/>
        </p:nvSpPr>
        <p:spPr>
          <a:xfrm>
            <a:off x="6222768" y="615270"/>
            <a:ext cx="297950" cy="2979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75000"/>
                  </a:schemeClr>
                </a:solidFill>
              </a:rPr>
              <a:t>10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F587A9-898D-7E40-985B-9B42D166FA8C}"/>
              </a:ext>
            </a:extLst>
          </p:cNvPr>
          <p:cNvSpPr/>
          <p:nvPr/>
        </p:nvSpPr>
        <p:spPr>
          <a:xfrm>
            <a:off x="6525969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289423-49D0-6349-BD3A-CB6B03DF7F80}"/>
              </a:ext>
            </a:extLst>
          </p:cNvPr>
          <p:cNvSpPr/>
          <p:nvPr/>
        </p:nvSpPr>
        <p:spPr>
          <a:xfrm>
            <a:off x="6829170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194FE7-1C24-A940-8AF8-807A63C88297}"/>
              </a:ext>
            </a:extLst>
          </p:cNvPr>
          <p:cNvSpPr/>
          <p:nvPr/>
        </p:nvSpPr>
        <p:spPr>
          <a:xfrm>
            <a:off x="7130658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16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CF74F70-CAD2-4343-9D0D-4D6B0BC0E4C9}"/>
              </a:ext>
            </a:extLst>
          </p:cNvPr>
          <p:cNvSpPr/>
          <p:nvPr/>
        </p:nvSpPr>
        <p:spPr>
          <a:xfrm>
            <a:off x="7432260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17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E5C4EE-14AF-BB42-9DE5-FD3F980B5E5A}"/>
              </a:ext>
            </a:extLst>
          </p:cNvPr>
          <p:cNvSpPr/>
          <p:nvPr/>
        </p:nvSpPr>
        <p:spPr>
          <a:xfrm>
            <a:off x="7733975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18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0055646-4750-E746-B555-AC91D5A9DFF1}"/>
              </a:ext>
            </a:extLst>
          </p:cNvPr>
          <p:cNvSpPr/>
          <p:nvPr/>
        </p:nvSpPr>
        <p:spPr>
          <a:xfrm>
            <a:off x="8035577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C91FC3C-9519-3145-AD1A-42386248CD78}"/>
              </a:ext>
            </a:extLst>
          </p:cNvPr>
          <p:cNvSpPr/>
          <p:nvPr/>
        </p:nvSpPr>
        <p:spPr>
          <a:xfrm>
            <a:off x="7432260" y="1667644"/>
            <a:ext cx="1486368" cy="1094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F8E2542-776D-4145-84AB-2690D0F34E84}"/>
              </a:ext>
            </a:extLst>
          </p:cNvPr>
          <p:cNvSpPr txBox="1"/>
          <p:nvPr/>
        </p:nvSpPr>
        <p:spPr>
          <a:xfrm>
            <a:off x="5689473" y="1076249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/>
              <a:t>V8 </a:t>
            </a:r>
            <a:r>
              <a:rPr lang="sk-SK" sz="1000" dirty="0" err="1"/>
              <a:t>stack</a:t>
            </a:r>
            <a:endParaRPr lang="sk-SK" sz="1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B25D2A4-61C1-5D46-900B-9CE810AF0E5D}"/>
              </a:ext>
            </a:extLst>
          </p:cNvPr>
          <p:cNvSpPr txBox="1"/>
          <p:nvPr/>
        </p:nvSpPr>
        <p:spPr>
          <a:xfrm>
            <a:off x="5697138" y="1553924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dirty="0" err="1">
                <a:solidFill>
                  <a:schemeClr val="accent6"/>
                </a:solidFill>
              </a:rPr>
              <a:t>node</a:t>
            </a:r>
            <a:endParaRPr lang="sk-SK" sz="1000" dirty="0">
              <a:solidFill>
                <a:schemeClr val="accent6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B33A3C2-6BFC-5D4C-81DC-96C45B2AF54C}"/>
              </a:ext>
            </a:extLst>
          </p:cNvPr>
          <p:cNvSpPr/>
          <p:nvPr/>
        </p:nvSpPr>
        <p:spPr>
          <a:xfrm>
            <a:off x="7721935" y="1850756"/>
            <a:ext cx="2334132" cy="1109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027A811-7381-EA4D-AA6E-9911C9BEEB79}"/>
              </a:ext>
            </a:extLst>
          </p:cNvPr>
          <p:cNvSpPr/>
          <p:nvPr/>
        </p:nvSpPr>
        <p:spPr>
          <a:xfrm>
            <a:off x="8918628" y="95902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5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E4D89BD-95EE-2E40-9958-86A4E4B14934}"/>
              </a:ext>
            </a:extLst>
          </p:cNvPr>
          <p:cNvSpPr/>
          <p:nvPr/>
        </p:nvSpPr>
        <p:spPr>
          <a:xfrm>
            <a:off x="9221829" y="95902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6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097C0EA-35A5-034F-916E-910F28C4F2B5}"/>
              </a:ext>
            </a:extLst>
          </p:cNvPr>
          <p:cNvSpPr/>
          <p:nvPr/>
        </p:nvSpPr>
        <p:spPr>
          <a:xfrm>
            <a:off x="9523317" y="95902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7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A6B92F0-21A7-3A46-8811-F061506CFC0E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7428608" y="1257155"/>
            <a:ext cx="3652" cy="465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18F99F5-662E-0B4D-B1DA-BFEFB35E33A2}"/>
              </a:ext>
            </a:extLst>
          </p:cNvPr>
          <p:cNvCxnSpPr>
            <a:cxnSpLocks/>
          </p:cNvCxnSpPr>
          <p:nvPr/>
        </p:nvCxnSpPr>
        <p:spPr>
          <a:xfrm flipH="1">
            <a:off x="7726072" y="1259011"/>
            <a:ext cx="4138" cy="694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5FF040B-694E-E84D-8B81-13C6783BB44E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8918628" y="1254066"/>
            <a:ext cx="0" cy="468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A665E1A-F58B-9142-8DD0-058978B444D4}"/>
              </a:ext>
            </a:extLst>
          </p:cNvPr>
          <p:cNvCxnSpPr>
            <a:cxnSpLocks/>
          </p:cNvCxnSpPr>
          <p:nvPr/>
        </p:nvCxnSpPr>
        <p:spPr>
          <a:xfrm flipV="1">
            <a:off x="10060204" y="1263257"/>
            <a:ext cx="0" cy="690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3427E242-2D89-F44F-87F0-97F336EA2197}"/>
              </a:ext>
            </a:extLst>
          </p:cNvPr>
          <p:cNvSpPr/>
          <p:nvPr/>
        </p:nvSpPr>
        <p:spPr>
          <a:xfrm>
            <a:off x="10064342" y="960707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11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96D1BB9-B13B-484B-907D-C84DA3004FFF}"/>
              </a:ext>
            </a:extLst>
          </p:cNvPr>
          <p:cNvSpPr/>
          <p:nvPr/>
        </p:nvSpPr>
        <p:spPr>
          <a:xfrm>
            <a:off x="10367543" y="960707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12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B9289CD-AA01-8D45-811D-AF9E4D6D5F5A}"/>
              </a:ext>
            </a:extLst>
          </p:cNvPr>
          <p:cNvSpPr/>
          <p:nvPr/>
        </p:nvSpPr>
        <p:spPr>
          <a:xfrm>
            <a:off x="10669031" y="960707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E8C8131-EAFA-0945-8193-7401CE039882}"/>
              </a:ext>
            </a:extLst>
          </p:cNvPr>
          <p:cNvSpPr txBox="1"/>
          <p:nvPr/>
        </p:nvSpPr>
        <p:spPr>
          <a:xfrm>
            <a:off x="11710607" y="2358725"/>
            <a:ext cx="4235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dirty="0" err="1"/>
              <a:t>time</a:t>
            </a:r>
            <a:endParaRPr lang="sk-SK" sz="1000" dirty="0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58E7DFEE-4413-094F-94CA-E09AA3BDF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469" y="1797961"/>
            <a:ext cx="4926536" cy="4762660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CFD95DE-304D-4F42-9F5F-174F549AE8F0}"/>
              </a:ext>
            </a:extLst>
          </p:cNvPr>
          <p:cNvCxnSpPr>
            <a:cxnSpLocks/>
          </p:cNvCxnSpPr>
          <p:nvPr/>
        </p:nvCxnSpPr>
        <p:spPr>
          <a:xfrm flipV="1">
            <a:off x="5770855" y="2703289"/>
            <a:ext cx="5933332" cy="5438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A6F8F6BB-A5E8-8341-ABBD-FDD1D8189344}"/>
              </a:ext>
            </a:extLst>
          </p:cNvPr>
          <p:cNvSpPr/>
          <p:nvPr/>
        </p:nvSpPr>
        <p:spPr>
          <a:xfrm>
            <a:off x="6519549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311708E-F72D-674F-A565-2757D0C1C5DF}"/>
              </a:ext>
            </a:extLst>
          </p:cNvPr>
          <p:cNvSpPr/>
          <p:nvPr/>
        </p:nvSpPr>
        <p:spPr>
          <a:xfrm>
            <a:off x="6822750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192B276-FA37-584F-B84B-EACC7CA7CF96}"/>
              </a:ext>
            </a:extLst>
          </p:cNvPr>
          <p:cNvSpPr/>
          <p:nvPr/>
        </p:nvSpPr>
        <p:spPr>
          <a:xfrm>
            <a:off x="7124238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16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9808F69-98CB-204F-A083-D35AE98719D7}"/>
              </a:ext>
            </a:extLst>
          </p:cNvPr>
          <p:cNvSpPr/>
          <p:nvPr/>
        </p:nvSpPr>
        <p:spPr>
          <a:xfrm>
            <a:off x="7425840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17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4E4F048-0493-D740-ABFD-967D5437493E}"/>
              </a:ext>
            </a:extLst>
          </p:cNvPr>
          <p:cNvSpPr/>
          <p:nvPr/>
        </p:nvSpPr>
        <p:spPr>
          <a:xfrm>
            <a:off x="7727555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18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C456D29-9912-8844-94BA-6BA57865DE40}"/>
              </a:ext>
            </a:extLst>
          </p:cNvPr>
          <p:cNvSpPr/>
          <p:nvPr/>
        </p:nvSpPr>
        <p:spPr>
          <a:xfrm>
            <a:off x="8029157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2ACA294-41A1-E740-B324-8D81A99E787F}"/>
              </a:ext>
            </a:extLst>
          </p:cNvPr>
          <p:cNvSpPr/>
          <p:nvPr/>
        </p:nvSpPr>
        <p:spPr>
          <a:xfrm>
            <a:off x="7425841" y="3272621"/>
            <a:ext cx="1457688" cy="1011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75DDD73-4E0B-D744-ACCB-B04DA7434F81}"/>
              </a:ext>
            </a:extLst>
          </p:cNvPr>
          <p:cNvSpPr/>
          <p:nvPr/>
        </p:nvSpPr>
        <p:spPr>
          <a:xfrm>
            <a:off x="7721479" y="3445125"/>
            <a:ext cx="865883" cy="1011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32CA67F-0378-D741-9605-F343CCF72A82}"/>
              </a:ext>
            </a:extLst>
          </p:cNvPr>
          <p:cNvSpPr/>
          <p:nvPr/>
        </p:nvSpPr>
        <p:spPr>
          <a:xfrm>
            <a:off x="9755834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5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A2FF34B-8062-8C41-A164-F5F036BEA185}"/>
              </a:ext>
            </a:extLst>
          </p:cNvPr>
          <p:cNvSpPr/>
          <p:nvPr/>
        </p:nvSpPr>
        <p:spPr>
          <a:xfrm>
            <a:off x="10059035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6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8F4AEFB-34D3-1343-8412-BF422B2B1521}"/>
              </a:ext>
            </a:extLst>
          </p:cNvPr>
          <p:cNvSpPr/>
          <p:nvPr/>
        </p:nvSpPr>
        <p:spPr>
          <a:xfrm>
            <a:off x="10360523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7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0FAA878-DB0B-0644-8F0B-9766C78988F3}"/>
              </a:ext>
            </a:extLst>
          </p:cNvPr>
          <p:cNvCxnSpPr>
            <a:cxnSpLocks/>
            <a:endCxn id="71" idx="1"/>
          </p:cNvCxnSpPr>
          <p:nvPr/>
        </p:nvCxnSpPr>
        <p:spPr>
          <a:xfrm>
            <a:off x="7422188" y="2852443"/>
            <a:ext cx="3653" cy="470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D93E724E-8135-A543-82F1-A9334D1C4D47}"/>
              </a:ext>
            </a:extLst>
          </p:cNvPr>
          <p:cNvCxnSpPr>
            <a:cxnSpLocks/>
          </p:cNvCxnSpPr>
          <p:nvPr/>
        </p:nvCxnSpPr>
        <p:spPr>
          <a:xfrm>
            <a:off x="7723790" y="2854299"/>
            <a:ext cx="0" cy="640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4BA5F0E8-4F1F-504E-806F-1D424E98DD31}"/>
              </a:ext>
            </a:extLst>
          </p:cNvPr>
          <p:cNvCxnSpPr>
            <a:cxnSpLocks/>
          </p:cNvCxnSpPr>
          <p:nvPr/>
        </p:nvCxnSpPr>
        <p:spPr>
          <a:xfrm flipV="1">
            <a:off x="8583353" y="2854769"/>
            <a:ext cx="0" cy="676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5961CB7-57F5-F64D-A654-E7213C951F65}"/>
              </a:ext>
            </a:extLst>
          </p:cNvPr>
          <p:cNvCxnSpPr>
            <a:cxnSpLocks/>
            <a:stCxn id="89" idx="3"/>
          </p:cNvCxnSpPr>
          <p:nvPr/>
        </p:nvCxnSpPr>
        <p:spPr>
          <a:xfrm flipH="1" flipV="1">
            <a:off x="9757495" y="2858545"/>
            <a:ext cx="3492" cy="464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E2A67817-2A18-4B47-89C8-5D0A00FD8FA3}"/>
              </a:ext>
            </a:extLst>
          </p:cNvPr>
          <p:cNvSpPr/>
          <p:nvPr/>
        </p:nvSpPr>
        <p:spPr>
          <a:xfrm>
            <a:off x="8585579" y="2552291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11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588E498-773C-FE45-9EE3-745EEFB6723A}"/>
              </a:ext>
            </a:extLst>
          </p:cNvPr>
          <p:cNvSpPr/>
          <p:nvPr/>
        </p:nvSpPr>
        <p:spPr>
          <a:xfrm>
            <a:off x="8888780" y="2552291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12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D275C7E0-84E1-954E-AF72-00F8899EF6CC}"/>
              </a:ext>
            </a:extLst>
          </p:cNvPr>
          <p:cNvSpPr/>
          <p:nvPr/>
        </p:nvSpPr>
        <p:spPr>
          <a:xfrm>
            <a:off x="9190268" y="2552291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13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7C8FA31-249B-D543-BBEF-C8577EF397AD}"/>
              </a:ext>
            </a:extLst>
          </p:cNvPr>
          <p:cNvSpPr/>
          <p:nvPr/>
        </p:nvSpPr>
        <p:spPr>
          <a:xfrm>
            <a:off x="10333059" y="3811007"/>
            <a:ext cx="173428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./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concurrency.js</a:t>
            </a:r>
            <a:endParaRPr lang="sk-SK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sk-SK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11 22</a:t>
            </a:r>
          </a:p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./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concurrency.js</a:t>
            </a:r>
            <a:endParaRPr lang="sk-SK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11 22</a:t>
            </a:r>
          </a:p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./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concurrency.js</a:t>
            </a:r>
            <a:endParaRPr lang="sk-SK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sk-SK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183 180</a:t>
            </a:r>
          </a:p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./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concurrency.js</a:t>
            </a:r>
            <a:endParaRPr lang="sk-SK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11 22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411CC6A-889D-4943-B42B-F3BFDEC9B2E8}"/>
              </a:ext>
            </a:extLst>
          </p:cNvPr>
          <p:cNvSpPr txBox="1"/>
          <p:nvPr/>
        </p:nvSpPr>
        <p:spPr>
          <a:xfrm>
            <a:off x="9176549" y="691297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/>
              <a:t>cb1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3282D7-52CC-914D-B30A-E63EAD1678CE}"/>
              </a:ext>
            </a:extLst>
          </p:cNvPr>
          <p:cNvSpPr txBox="1"/>
          <p:nvPr/>
        </p:nvSpPr>
        <p:spPr>
          <a:xfrm>
            <a:off x="10291998" y="686316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/>
              <a:t>cb2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6BE3DDC-DB62-B54A-8B60-D3765F51B2A0}"/>
              </a:ext>
            </a:extLst>
          </p:cNvPr>
          <p:cNvSpPr txBox="1"/>
          <p:nvPr/>
        </p:nvSpPr>
        <p:spPr>
          <a:xfrm>
            <a:off x="5810023" y="365125"/>
            <a:ext cx="7024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i="1" dirty="0"/>
              <a:t>„</a:t>
            </a:r>
            <a:r>
              <a:rPr lang="sk-SK" sz="1000" i="1" dirty="0" err="1"/>
              <a:t>compile</a:t>
            </a:r>
            <a:r>
              <a:rPr lang="sk-SK" sz="1000" i="1" dirty="0"/>
              <a:t>“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4EB7764-ACFC-B546-A8C9-AF5E5BE968EB}"/>
              </a:ext>
            </a:extLst>
          </p:cNvPr>
          <p:cNvSpPr txBox="1"/>
          <p:nvPr/>
        </p:nvSpPr>
        <p:spPr>
          <a:xfrm>
            <a:off x="7169562" y="686316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 err="1"/>
              <a:t>global</a:t>
            </a:r>
            <a:endParaRPr lang="sk-SK" sz="14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082908C-CCB6-BE4F-9CE8-649B9556995B}"/>
              </a:ext>
            </a:extLst>
          </p:cNvPr>
          <p:cNvSpPr txBox="1"/>
          <p:nvPr/>
        </p:nvSpPr>
        <p:spPr>
          <a:xfrm>
            <a:off x="8831228" y="2285710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/>
              <a:t>cb2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F253487-4FD3-F549-B08B-033BCF59EFAA}"/>
              </a:ext>
            </a:extLst>
          </p:cNvPr>
          <p:cNvSpPr txBox="1"/>
          <p:nvPr/>
        </p:nvSpPr>
        <p:spPr>
          <a:xfrm>
            <a:off x="10033633" y="2284539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/>
              <a:t>cb1</a:t>
            </a:r>
          </a:p>
        </p:txBody>
      </p:sp>
      <p:sp>
        <p:nvSpPr>
          <p:cNvPr id="87" name="Content Placeholder 2">
            <a:extLst>
              <a:ext uri="{FF2B5EF4-FFF2-40B4-BE49-F238E27FC236}">
                <a16:creationId xmlns:a16="http://schemas.microsoft.com/office/drawing/2014/main" id="{60F355A0-8F2E-0648-BF33-0C0FD5608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7358" y="3787872"/>
            <a:ext cx="4926535" cy="2807453"/>
          </a:xfrm>
        </p:spPr>
        <p:txBody>
          <a:bodyPr>
            <a:noAutofit/>
          </a:bodyPr>
          <a:lstStyle/>
          <a:p>
            <a:r>
              <a:rPr lang="sk-SK" sz="2000" b="1" dirty="0" err="1"/>
              <a:t>async</a:t>
            </a:r>
            <a:r>
              <a:rPr lang="sk-SK" sz="2000" dirty="0"/>
              <a:t>: </a:t>
            </a:r>
            <a:r>
              <a:rPr lang="sk-SK" sz="2000" dirty="0" err="1"/>
              <a:t>some</a:t>
            </a:r>
            <a:r>
              <a:rPr lang="sk-SK" sz="2000" dirty="0"/>
              <a:t> </a:t>
            </a:r>
            <a:r>
              <a:rPr lang="sk-SK" sz="2000" dirty="0" err="1"/>
              <a:t>code</a:t>
            </a:r>
            <a:r>
              <a:rPr lang="sk-SK" sz="2000" dirty="0"/>
              <a:t> </a:t>
            </a:r>
            <a:r>
              <a:rPr lang="sk-SK" sz="2000" dirty="0" err="1"/>
              <a:t>happends</a:t>
            </a:r>
            <a:r>
              <a:rPr lang="sk-SK" sz="2000" dirty="0"/>
              <a:t> </a:t>
            </a:r>
            <a:r>
              <a:rPr lang="sk-SK" sz="2000" b="1" i="1" dirty="0" err="1"/>
              <a:t>now</a:t>
            </a:r>
            <a:r>
              <a:rPr lang="sk-SK" sz="2000" dirty="0"/>
              <a:t> [1,2,...] and </a:t>
            </a:r>
            <a:r>
              <a:rPr lang="sk-SK" sz="2000" dirty="0" err="1"/>
              <a:t>some</a:t>
            </a:r>
            <a:r>
              <a:rPr lang="sk-SK" sz="2000" dirty="0"/>
              <a:t> </a:t>
            </a:r>
            <a:r>
              <a:rPr lang="sk-SK" sz="2000" b="1" i="1" dirty="0" err="1"/>
              <a:t>later</a:t>
            </a:r>
            <a:r>
              <a:rPr lang="sk-SK" sz="2000" dirty="0"/>
              <a:t> [5,5,6], [11,12,13],[21]</a:t>
            </a:r>
          </a:p>
          <a:p>
            <a:r>
              <a:rPr lang="sk-SK" sz="2000" b="1" dirty="0" err="1"/>
              <a:t>concurrent</a:t>
            </a:r>
            <a:r>
              <a:rPr lang="sk-SK" sz="2000" dirty="0"/>
              <a:t>: </a:t>
            </a:r>
            <a:r>
              <a:rPr lang="sk-SK" sz="2000" dirty="0" err="1"/>
              <a:t>callbacks</a:t>
            </a:r>
            <a:r>
              <a:rPr lang="sk-SK" sz="2000" dirty="0"/>
              <a:t>  </a:t>
            </a:r>
            <a:r>
              <a:rPr lang="sk-SK" sz="2000" dirty="0" err="1"/>
              <a:t>happen</a:t>
            </a:r>
            <a:r>
              <a:rPr lang="sk-SK" sz="2000" dirty="0"/>
              <a:t> </a:t>
            </a:r>
            <a:r>
              <a:rPr lang="sk-SK" sz="2000" b="1" dirty="0"/>
              <a:t>in </a:t>
            </a:r>
            <a:r>
              <a:rPr lang="sk-SK" sz="2000" b="1" dirty="0" err="1"/>
              <a:t>certain</a:t>
            </a:r>
            <a:r>
              <a:rPr lang="sk-SK" sz="2000" b="1" dirty="0"/>
              <a:t> </a:t>
            </a:r>
            <a:r>
              <a:rPr lang="sk-SK" sz="2000" b="1" dirty="0" err="1"/>
              <a:t>timeframe</a:t>
            </a:r>
            <a:r>
              <a:rPr lang="sk-SK" sz="2000" b="1" dirty="0"/>
              <a:t> </a:t>
            </a:r>
            <a:r>
              <a:rPr lang="sk-SK" sz="2000" dirty="0" err="1"/>
              <a:t>but</a:t>
            </a:r>
            <a:r>
              <a:rPr lang="sk-SK" sz="2000" dirty="0"/>
              <a:t> </a:t>
            </a:r>
            <a:r>
              <a:rPr lang="sk-SK" sz="2000" dirty="0" err="1"/>
              <a:t>not</a:t>
            </a:r>
            <a:r>
              <a:rPr lang="sk-SK" sz="2000" dirty="0"/>
              <a:t> in </a:t>
            </a:r>
            <a:r>
              <a:rPr lang="sk-SK" sz="2000" dirty="0" err="1"/>
              <a:t>predictable</a:t>
            </a:r>
            <a:r>
              <a:rPr lang="sk-SK" sz="2000" dirty="0"/>
              <a:t> and </a:t>
            </a:r>
            <a:r>
              <a:rPr lang="sk-SK" sz="2000" i="1" dirty="0" err="1"/>
              <a:t>controllable</a:t>
            </a:r>
            <a:r>
              <a:rPr lang="sk-SK" sz="2000" dirty="0"/>
              <a:t> </a:t>
            </a:r>
            <a:r>
              <a:rPr lang="sk-SK" sz="2000" dirty="0" err="1"/>
              <a:t>order</a:t>
            </a:r>
            <a:endParaRPr lang="sk-SK" sz="2000" dirty="0"/>
          </a:p>
          <a:p>
            <a:r>
              <a:rPr lang="sk-SK" sz="2000" b="1" dirty="0"/>
              <a:t>run-to-</a:t>
            </a:r>
            <a:r>
              <a:rPr lang="sk-SK" sz="2000" b="1" dirty="0" err="1"/>
              <a:t>completion</a:t>
            </a:r>
            <a:r>
              <a:rPr lang="sk-SK" sz="2000" dirty="0"/>
              <a:t>: </a:t>
            </a:r>
            <a:r>
              <a:rPr lang="sk-SK" sz="2000" dirty="0" err="1"/>
              <a:t>function</a:t>
            </a:r>
            <a:r>
              <a:rPr lang="sk-SK" sz="2000" dirty="0"/>
              <a:t> </a:t>
            </a:r>
            <a:r>
              <a:rPr lang="sk-SK" sz="2000" dirty="0" err="1"/>
              <a:t>is</a:t>
            </a:r>
            <a:r>
              <a:rPr lang="sk-SK" sz="2000" dirty="0"/>
              <a:t> „</a:t>
            </a:r>
            <a:r>
              <a:rPr lang="sk-SK" sz="2000" i="1" dirty="0" err="1"/>
              <a:t>atomic</a:t>
            </a:r>
            <a:r>
              <a:rPr lang="sk-SK" sz="2000" dirty="0"/>
              <a:t>“ </a:t>
            </a:r>
            <a:r>
              <a:rPr lang="sk-SK" sz="2000" dirty="0" err="1"/>
              <a:t>unit</a:t>
            </a:r>
            <a:r>
              <a:rPr lang="sk-SK" sz="2000" dirty="0"/>
              <a:t> and </a:t>
            </a:r>
            <a:r>
              <a:rPr lang="sk-SK" sz="2000" dirty="0" err="1"/>
              <a:t>must</a:t>
            </a:r>
            <a:r>
              <a:rPr lang="sk-SK" sz="2000" dirty="0"/>
              <a:t> </a:t>
            </a:r>
            <a:r>
              <a:rPr lang="sk-SK" sz="2000" dirty="0" err="1"/>
              <a:t>execute</a:t>
            </a:r>
            <a:r>
              <a:rPr lang="sk-SK" sz="2000" dirty="0"/>
              <a:t> as </a:t>
            </a:r>
            <a:r>
              <a:rPr lang="sk-SK" sz="2000" dirty="0" err="1"/>
              <a:t>whole</a:t>
            </a:r>
            <a:r>
              <a:rPr lang="sk-SK" sz="2000" dirty="0"/>
              <a:t>, </a:t>
            </a:r>
            <a:r>
              <a:rPr lang="sk-SK" sz="2000" dirty="0" err="1"/>
              <a:t>there</a:t>
            </a:r>
            <a:r>
              <a:rPr lang="sk-SK" sz="2000" dirty="0"/>
              <a:t> </a:t>
            </a:r>
            <a:r>
              <a:rPr lang="sk-SK" sz="2000" dirty="0" err="1"/>
              <a:t>is</a:t>
            </a:r>
            <a:r>
              <a:rPr lang="sk-SK" sz="2000" dirty="0"/>
              <a:t> no </a:t>
            </a:r>
            <a:r>
              <a:rPr lang="sk-SK" sz="2000" dirty="0" err="1"/>
              <a:t>chance</a:t>
            </a:r>
            <a:r>
              <a:rPr lang="sk-SK" sz="2000" dirty="0"/>
              <a:t> </a:t>
            </a:r>
            <a:r>
              <a:rPr lang="sk-SK" sz="2000" dirty="0" err="1"/>
              <a:t>for</a:t>
            </a:r>
            <a:r>
              <a:rPr lang="sk-SK" sz="2000" dirty="0"/>
              <a:t> (11,5,12,... to </a:t>
            </a:r>
            <a:r>
              <a:rPr lang="sk-SK" sz="2000" dirty="0" err="1"/>
              <a:t>happen</a:t>
            </a:r>
            <a:r>
              <a:rPr lang="sk-SK" sz="2000" dirty="0"/>
              <a:t>)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88AC891-9C2F-7947-8377-015EA2928CBA}"/>
              </a:ext>
            </a:extLst>
          </p:cNvPr>
          <p:cNvSpPr/>
          <p:nvPr/>
        </p:nvSpPr>
        <p:spPr>
          <a:xfrm>
            <a:off x="8888781" y="3272620"/>
            <a:ext cx="872206" cy="101177"/>
          </a:xfrm>
          <a:prstGeom prst="rect">
            <a:avLst/>
          </a:prstGeom>
          <a:noFill/>
          <a:ln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D9303AE2-EF96-2B48-BEEE-2729E4E08EEF}"/>
              </a:ext>
            </a:extLst>
          </p:cNvPr>
          <p:cNvSpPr txBox="1"/>
          <p:nvPr/>
        </p:nvSpPr>
        <p:spPr>
          <a:xfrm>
            <a:off x="8914393" y="3332973"/>
            <a:ext cx="7489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800" i="1" dirty="0" err="1"/>
              <a:t>wait</a:t>
            </a:r>
            <a:r>
              <a:rPr lang="sk-SK" sz="800" i="1" dirty="0"/>
              <a:t> in </a:t>
            </a:r>
            <a:r>
              <a:rPr lang="sk-SK" sz="800" i="1" dirty="0" err="1"/>
              <a:t>queue</a:t>
            </a:r>
            <a:endParaRPr lang="sk-SK" sz="800" i="1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813ABB19-21E1-B54F-835D-C29C64AD4E48}"/>
              </a:ext>
            </a:extLst>
          </p:cNvPr>
          <p:cNvSpPr/>
          <p:nvPr/>
        </p:nvSpPr>
        <p:spPr>
          <a:xfrm>
            <a:off x="11136224" y="95611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21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7829056-98E9-914F-8923-48A1BEA98145}"/>
              </a:ext>
            </a:extLst>
          </p:cNvPr>
          <p:cNvSpPr/>
          <p:nvPr/>
        </p:nvSpPr>
        <p:spPr>
          <a:xfrm>
            <a:off x="11129804" y="2567677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21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AA942BA-2FAF-424D-A56D-44478E575FEC}"/>
              </a:ext>
            </a:extLst>
          </p:cNvPr>
          <p:cNvCxnSpPr>
            <a:cxnSpLocks/>
          </p:cNvCxnSpPr>
          <p:nvPr/>
        </p:nvCxnSpPr>
        <p:spPr>
          <a:xfrm flipV="1">
            <a:off x="11136224" y="1263622"/>
            <a:ext cx="0" cy="425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0123FDC1-27EE-534F-A145-70B474E9C42C}"/>
              </a:ext>
            </a:extLst>
          </p:cNvPr>
          <p:cNvCxnSpPr>
            <a:cxnSpLocks/>
          </p:cNvCxnSpPr>
          <p:nvPr/>
        </p:nvCxnSpPr>
        <p:spPr>
          <a:xfrm flipV="1">
            <a:off x="11129804" y="2897350"/>
            <a:ext cx="0" cy="425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72D1DF90-FC2D-B741-849E-6C8902BEFA4A}"/>
              </a:ext>
            </a:extLst>
          </p:cNvPr>
          <p:cNvSpPr/>
          <p:nvPr/>
        </p:nvSpPr>
        <p:spPr>
          <a:xfrm>
            <a:off x="5908123" y="2216498"/>
            <a:ext cx="297950" cy="2979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4947D1AE-8F72-7F4C-856B-0457A4C6DB85}"/>
              </a:ext>
            </a:extLst>
          </p:cNvPr>
          <p:cNvSpPr/>
          <p:nvPr/>
        </p:nvSpPr>
        <p:spPr>
          <a:xfrm>
            <a:off x="6216348" y="2216498"/>
            <a:ext cx="297950" cy="2979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75000"/>
                  </a:schemeClr>
                </a:solidFill>
              </a:rPr>
              <a:t>10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442F31-39DB-C047-94DE-FED5220F0454}"/>
              </a:ext>
            </a:extLst>
          </p:cNvPr>
          <p:cNvSpPr txBox="1"/>
          <p:nvPr/>
        </p:nvSpPr>
        <p:spPr>
          <a:xfrm>
            <a:off x="5351079" y="37049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1)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5A02026-F745-B54C-B7E3-E0532A020C08}"/>
              </a:ext>
            </a:extLst>
          </p:cNvPr>
          <p:cNvSpPr txBox="1"/>
          <p:nvPr/>
        </p:nvSpPr>
        <p:spPr>
          <a:xfrm>
            <a:off x="5406221" y="2024376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2)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98C92AC-5D3B-DB44-BEFE-65BEC39C6436}"/>
              </a:ext>
            </a:extLst>
          </p:cNvPr>
          <p:cNvSpPr txBox="1"/>
          <p:nvPr/>
        </p:nvSpPr>
        <p:spPr>
          <a:xfrm>
            <a:off x="7223757" y="2287557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 err="1"/>
              <a:t>global</a:t>
            </a:r>
            <a:endParaRPr lang="sk-SK" sz="1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7A88C3-56DC-7345-90C3-C046C4A98813}"/>
              </a:ext>
            </a:extLst>
          </p:cNvPr>
          <p:cNvSpPr/>
          <p:nvPr/>
        </p:nvSpPr>
        <p:spPr>
          <a:xfrm>
            <a:off x="204116" y="6540103"/>
            <a:ext cx="121219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sz="800" dirty="0"/>
              <a:t>/</a:t>
            </a:r>
            <a:r>
              <a:rPr lang="sk-SK" sz="800" dirty="0" err="1"/>
              <a:t>samples</a:t>
            </a:r>
            <a:r>
              <a:rPr lang="sk-SK" sz="800" dirty="0"/>
              <a:t>/</a:t>
            </a:r>
            <a:r>
              <a:rPr lang="sk-SK" sz="800" dirty="0" err="1"/>
              <a:t>concurrency.js</a:t>
            </a:r>
            <a:endParaRPr lang="sk-SK" sz="800" dirty="0"/>
          </a:p>
        </p:txBody>
      </p:sp>
    </p:spTree>
    <p:extLst>
      <p:ext uri="{BB962C8B-B14F-4D97-AF65-F5344CB8AC3E}">
        <p14:creationId xmlns:p14="http://schemas.microsoft.com/office/powerpoint/2010/main" val="18040546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53B6-1AD3-3544-AE80-9DE74A812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function</a:t>
            </a:r>
            <a:r>
              <a:rPr lang="sk-SK" dirty="0"/>
              <a:t> - </a:t>
            </a:r>
            <a:r>
              <a:rPr lang="sk-SK" dirty="0" err="1"/>
              <a:t>definitions</a:t>
            </a:r>
            <a:br>
              <a:rPr lang="sk-SK" dirty="0"/>
            </a:b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908E9-75EC-9B46-97BA-44E0382E0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1545" cy="4637589"/>
          </a:xfrm>
        </p:spPr>
        <p:txBody>
          <a:bodyPr>
            <a:normAutofit lnSpcReduction="10000"/>
          </a:bodyPr>
          <a:lstStyle/>
          <a:p>
            <a:r>
              <a:rPr lang="sk-SK" dirty="0"/>
              <a:t>Pod </a:t>
            </a:r>
            <a:r>
              <a:rPr lang="sk-SK" b="1" dirty="0" err="1"/>
              <a:t>async</a:t>
            </a:r>
            <a:r>
              <a:rPr lang="sk-SK" b="1" dirty="0"/>
              <a:t> funkciou </a:t>
            </a:r>
            <a:r>
              <a:rPr lang="sk-SK" dirty="0"/>
              <a:t>budeme zjednodušenie rozumieť jednu z konštrukcií, ktorá nám umožní zapísať, že niečo sa deje </a:t>
            </a:r>
            <a:r>
              <a:rPr lang="sk-SK" b="1" dirty="0"/>
              <a:t>NOW</a:t>
            </a:r>
            <a:r>
              <a:rPr lang="sk-SK" dirty="0"/>
              <a:t> a potom </a:t>
            </a:r>
            <a:r>
              <a:rPr lang="sk-SK" b="1" dirty="0"/>
              <a:t>LATER</a:t>
            </a:r>
            <a:r>
              <a:rPr lang="sk-SK" dirty="0"/>
              <a:t>. V zásade existujú 3 možnosti ako je </a:t>
            </a:r>
            <a:r>
              <a:rPr lang="sk-SK" dirty="0" err="1"/>
              <a:t>async</a:t>
            </a:r>
            <a:r>
              <a:rPr lang="sk-SK" dirty="0"/>
              <a:t> funkcia implementovaná:</a:t>
            </a:r>
          </a:p>
          <a:p>
            <a:pPr marL="514350" indent="-514350">
              <a:buFont typeface="+mj-lt"/>
              <a:buAutoNum type="alphaLcParenR"/>
            </a:pPr>
            <a:r>
              <a:rPr lang="sk-SK" dirty="0"/>
              <a:t>funkcia, ktorá v signatúre očakáva </a:t>
            </a:r>
            <a:r>
              <a:rPr lang="sk-SK" dirty="0" err="1"/>
              <a:t>callback</a:t>
            </a:r>
            <a:endParaRPr lang="sk-SK" dirty="0"/>
          </a:p>
          <a:p>
            <a:pPr marL="514350" indent="-514350">
              <a:buFont typeface="+mj-lt"/>
              <a:buAutoNum type="alphaLcParenR"/>
            </a:pPr>
            <a:r>
              <a:rPr lang="sk-SK" dirty="0"/>
              <a:t>funkcia, ktorá vracia </a:t>
            </a:r>
            <a:r>
              <a:rPr lang="sk-SK" dirty="0" err="1"/>
              <a:t>Promise</a:t>
            </a:r>
            <a:endParaRPr lang="sk-SK" dirty="0"/>
          </a:p>
          <a:p>
            <a:pPr marL="514350" indent="-514350">
              <a:buFont typeface="+mj-lt"/>
              <a:buAutoNum type="alphaLcParenR"/>
            </a:pPr>
            <a:r>
              <a:rPr lang="sk-SK" dirty="0"/>
              <a:t>ES2017 </a:t>
            </a:r>
            <a:r>
              <a:rPr lang="sk-SK" dirty="0" err="1"/>
              <a:t>AsyncFunction</a:t>
            </a:r>
            <a:endParaRPr lang="sk-SK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67DB100-A766-FC45-802F-0794E2786EFE}"/>
              </a:ext>
            </a:extLst>
          </p:cNvPr>
          <p:cNvCxnSpPr>
            <a:cxnSpLocks/>
          </p:cNvCxnSpPr>
          <p:nvPr/>
        </p:nvCxnSpPr>
        <p:spPr>
          <a:xfrm>
            <a:off x="803493" y="1439237"/>
            <a:ext cx="5292507" cy="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312C1A11-213A-6447-9E93-ED5E22DBA852}"/>
              </a:ext>
            </a:extLst>
          </p:cNvPr>
          <p:cNvSpPr/>
          <p:nvPr/>
        </p:nvSpPr>
        <p:spPr>
          <a:xfrm>
            <a:off x="1552187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33AA7A-D47B-EC46-8E61-6EAE6079695C}"/>
              </a:ext>
            </a:extLst>
          </p:cNvPr>
          <p:cNvSpPr/>
          <p:nvPr/>
        </p:nvSpPr>
        <p:spPr>
          <a:xfrm>
            <a:off x="1855388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64AB5D-059E-714A-B83E-9DBFB9109FAE}"/>
              </a:ext>
            </a:extLst>
          </p:cNvPr>
          <p:cNvSpPr/>
          <p:nvPr/>
        </p:nvSpPr>
        <p:spPr>
          <a:xfrm>
            <a:off x="2156876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E43C1E-82FC-4547-82CF-4B131DAC6836}"/>
              </a:ext>
            </a:extLst>
          </p:cNvPr>
          <p:cNvSpPr/>
          <p:nvPr/>
        </p:nvSpPr>
        <p:spPr>
          <a:xfrm>
            <a:off x="2458478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098D69-C754-1B4E-B9C5-097963BEC035}"/>
              </a:ext>
            </a:extLst>
          </p:cNvPr>
          <p:cNvSpPr/>
          <p:nvPr/>
        </p:nvSpPr>
        <p:spPr>
          <a:xfrm>
            <a:off x="2760193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CDC58D-3752-7444-8664-36EFFF8BE2A2}"/>
              </a:ext>
            </a:extLst>
          </p:cNvPr>
          <p:cNvSpPr/>
          <p:nvPr/>
        </p:nvSpPr>
        <p:spPr>
          <a:xfrm>
            <a:off x="3061795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8B8B78-D7CE-0C4E-AD0E-E587999832AD}"/>
              </a:ext>
            </a:extLst>
          </p:cNvPr>
          <p:cNvSpPr txBox="1"/>
          <p:nvPr/>
        </p:nvSpPr>
        <p:spPr>
          <a:xfrm>
            <a:off x="715691" y="1402047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/>
              <a:t>V8 </a:t>
            </a:r>
            <a:r>
              <a:rPr lang="sk-SK" sz="1000" dirty="0" err="1"/>
              <a:t>stack</a:t>
            </a:r>
            <a:endParaRPr lang="sk-SK" sz="1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781805-F098-3542-8EEA-45FCBEFAF7D9}"/>
              </a:ext>
            </a:extLst>
          </p:cNvPr>
          <p:cNvSpPr/>
          <p:nvPr/>
        </p:nvSpPr>
        <p:spPr>
          <a:xfrm>
            <a:off x="3944846" y="128482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1E7A56-EE91-F743-9012-7B42B5E5B2EA}"/>
              </a:ext>
            </a:extLst>
          </p:cNvPr>
          <p:cNvSpPr/>
          <p:nvPr/>
        </p:nvSpPr>
        <p:spPr>
          <a:xfrm>
            <a:off x="4248047" y="128482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4AE0C1-2055-6145-8AC8-4410ABE614B2}"/>
              </a:ext>
            </a:extLst>
          </p:cNvPr>
          <p:cNvSpPr/>
          <p:nvPr/>
        </p:nvSpPr>
        <p:spPr>
          <a:xfrm>
            <a:off x="4549535" y="128482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A3D84E-8EF0-4E45-8089-732866DEEEE4}"/>
              </a:ext>
            </a:extLst>
          </p:cNvPr>
          <p:cNvSpPr txBox="1"/>
          <p:nvPr/>
        </p:nvSpPr>
        <p:spPr>
          <a:xfrm>
            <a:off x="4202767" y="1017095"/>
            <a:ext cx="522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 err="1"/>
              <a:t>later</a:t>
            </a:r>
            <a:endParaRPr lang="sk-SK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5352A1-C0EB-0E45-A301-C90B4232D1DF}"/>
              </a:ext>
            </a:extLst>
          </p:cNvPr>
          <p:cNvSpPr txBox="1"/>
          <p:nvPr/>
        </p:nvSpPr>
        <p:spPr>
          <a:xfrm>
            <a:off x="2195780" y="1012114"/>
            <a:ext cx="501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 err="1"/>
              <a:t>now</a:t>
            </a:r>
            <a:endParaRPr lang="sk-SK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BFFE3D-1635-4A46-9B60-7FCB54B1F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420" y="1314485"/>
            <a:ext cx="5294877" cy="517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362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53B6-1AD3-3544-AE80-9DE74A812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function</a:t>
            </a:r>
            <a:r>
              <a:rPr lang="sk-SK" dirty="0"/>
              <a:t> - </a:t>
            </a:r>
            <a:r>
              <a:rPr lang="sk-SK" dirty="0" err="1"/>
              <a:t>usage</a:t>
            </a:r>
            <a:br>
              <a:rPr lang="sk-SK" dirty="0"/>
            </a:b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908E9-75EC-9B46-97BA-44E0382E0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1545" cy="4637589"/>
          </a:xfrm>
        </p:spPr>
        <p:txBody>
          <a:bodyPr>
            <a:normAutofit lnSpcReduction="10000"/>
          </a:bodyPr>
          <a:lstStyle/>
          <a:p>
            <a:r>
              <a:rPr lang="sk-SK" dirty="0"/>
              <a:t>Podľa toho potom rôzne zapisujeme „</a:t>
            </a:r>
            <a:r>
              <a:rPr lang="sk-SK" b="1" dirty="0" err="1"/>
              <a:t>later</a:t>
            </a:r>
            <a:r>
              <a:rPr lang="sk-SK" dirty="0"/>
              <a:t>“</a:t>
            </a:r>
          </a:p>
          <a:p>
            <a:pPr marL="514350" indent="-514350">
              <a:buFont typeface="+mj-lt"/>
              <a:buAutoNum type="alphaLcParenR"/>
            </a:pPr>
            <a:r>
              <a:rPr lang="sk-SK" dirty="0"/>
              <a:t>funkcia, ktorá v signatúre očakáva </a:t>
            </a:r>
            <a:r>
              <a:rPr lang="sk-SK" dirty="0" err="1"/>
              <a:t>callback</a:t>
            </a:r>
            <a:endParaRPr lang="sk-SK" dirty="0"/>
          </a:p>
          <a:p>
            <a:pPr marL="514350" indent="-514350">
              <a:buFont typeface="+mj-lt"/>
              <a:buAutoNum type="alphaLcParenR"/>
            </a:pPr>
            <a:r>
              <a:rPr lang="sk-SK" dirty="0"/>
              <a:t>funkcia, ktorá vracia </a:t>
            </a:r>
            <a:r>
              <a:rPr lang="sk-SK" dirty="0" err="1"/>
              <a:t>Promise</a:t>
            </a:r>
            <a:endParaRPr lang="sk-SK" dirty="0"/>
          </a:p>
          <a:p>
            <a:pPr marL="514350" indent="-514350">
              <a:buFont typeface="+mj-lt"/>
              <a:buAutoNum type="alphaLcParenR"/>
            </a:pPr>
            <a:r>
              <a:rPr lang="sk-SK" dirty="0"/>
              <a:t>ES2017 </a:t>
            </a:r>
            <a:r>
              <a:rPr lang="sk-SK" dirty="0" err="1"/>
              <a:t>AsyncFunction</a:t>
            </a:r>
            <a:endParaRPr lang="sk-SK" dirty="0"/>
          </a:p>
          <a:p>
            <a:pPr marL="514350" indent="-514350">
              <a:buFont typeface="+mj-lt"/>
              <a:buAutoNum type="alphaLcParenR"/>
            </a:pPr>
            <a:endParaRPr lang="sk-SK" dirty="0"/>
          </a:p>
          <a:p>
            <a:pPr marL="0" indent="0">
              <a:buNone/>
            </a:pPr>
            <a:r>
              <a:rPr lang="sk-SK" dirty="0"/>
              <a:t>Niektoré knižnice sú napísané štýlom A) iné B) iné podporujú A/B/C ..... Niektoré </a:t>
            </a:r>
            <a:r>
              <a:rPr lang="sk-SK" dirty="0" err="1"/>
              <a:t>runtimes</a:t>
            </a:r>
            <a:r>
              <a:rPr lang="sk-SK" dirty="0"/>
              <a:t> podporujú len A, niektoré A,B,C</a:t>
            </a:r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endParaRPr lang="sk-SK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67DB100-A766-FC45-802F-0794E2786EFE}"/>
              </a:ext>
            </a:extLst>
          </p:cNvPr>
          <p:cNvCxnSpPr>
            <a:cxnSpLocks/>
          </p:cNvCxnSpPr>
          <p:nvPr/>
        </p:nvCxnSpPr>
        <p:spPr>
          <a:xfrm>
            <a:off x="803493" y="1439237"/>
            <a:ext cx="5292507" cy="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312C1A11-213A-6447-9E93-ED5E22DBA852}"/>
              </a:ext>
            </a:extLst>
          </p:cNvPr>
          <p:cNvSpPr/>
          <p:nvPr/>
        </p:nvSpPr>
        <p:spPr>
          <a:xfrm>
            <a:off x="1552187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33AA7A-D47B-EC46-8E61-6EAE6079695C}"/>
              </a:ext>
            </a:extLst>
          </p:cNvPr>
          <p:cNvSpPr/>
          <p:nvPr/>
        </p:nvSpPr>
        <p:spPr>
          <a:xfrm>
            <a:off x="1855388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64AB5D-059E-714A-B83E-9DBFB9109FAE}"/>
              </a:ext>
            </a:extLst>
          </p:cNvPr>
          <p:cNvSpPr/>
          <p:nvPr/>
        </p:nvSpPr>
        <p:spPr>
          <a:xfrm>
            <a:off x="2156876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E43C1E-82FC-4547-82CF-4B131DAC6836}"/>
              </a:ext>
            </a:extLst>
          </p:cNvPr>
          <p:cNvSpPr/>
          <p:nvPr/>
        </p:nvSpPr>
        <p:spPr>
          <a:xfrm>
            <a:off x="2458478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098D69-C754-1B4E-B9C5-097963BEC035}"/>
              </a:ext>
            </a:extLst>
          </p:cNvPr>
          <p:cNvSpPr/>
          <p:nvPr/>
        </p:nvSpPr>
        <p:spPr>
          <a:xfrm>
            <a:off x="2760193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CDC58D-3752-7444-8664-36EFFF8BE2A2}"/>
              </a:ext>
            </a:extLst>
          </p:cNvPr>
          <p:cNvSpPr/>
          <p:nvPr/>
        </p:nvSpPr>
        <p:spPr>
          <a:xfrm>
            <a:off x="3061795" y="129110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8B8B78-D7CE-0C4E-AD0E-E587999832AD}"/>
              </a:ext>
            </a:extLst>
          </p:cNvPr>
          <p:cNvSpPr txBox="1"/>
          <p:nvPr/>
        </p:nvSpPr>
        <p:spPr>
          <a:xfrm>
            <a:off x="715691" y="1402047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/>
              <a:t>V8 </a:t>
            </a:r>
            <a:r>
              <a:rPr lang="sk-SK" sz="1000" dirty="0" err="1"/>
              <a:t>stack</a:t>
            </a:r>
            <a:endParaRPr lang="sk-SK" sz="1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781805-F098-3542-8EEA-45FCBEFAF7D9}"/>
              </a:ext>
            </a:extLst>
          </p:cNvPr>
          <p:cNvSpPr/>
          <p:nvPr/>
        </p:nvSpPr>
        <p:spPr>
          <a:xfrm>
            <a:off x="3944846" y="1284823"/>
            <a:ext cx="297950" cy="2979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1E7A56-EE91-F743-9012-7B42B5E5B2EA}"/>
              </a:ext>
            </a:extLst>
          </p:cNvPr>
          <p:cNvSpPr/>
          <p:nvPr/>
        </p:nvSpPr>
        <p:spPr>
          <a:xfrm>
            <a:off x="4248047" y="1284823"/>
            <a:ext cx="297950" cy="2979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4AE0C1-2055-6145-8AC8-4410ABE614B2}"/>
              </a:ext>
            </a:extLst>
          </p:cNvPr>
          <p:cNvSpPr/>
          <p:nvPr/>
        </p:nvSpPr>
        <p:spPr>
          <a:xfrm>
            <a:off x="4549535" y="1284823"/>
            <a:ext cx="297950" cy="2979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A3D84E-8EF0-4E45-8089-732866DEEEE4}"/>
              </a:ext>
            </a:extLst>
          </p:cNvPr>
          <p:cNvSpPr txBox="1"/>
          <p:nvPr/>
        </p:nvSpPr>
        <p:spPr>
          <a:xfrm>
            <a:off x="4202767" y="1017095"/>
            <a:ext cx="522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 err="1"/>
              <a:t>later</a:t>
            </a:r>
            <a:endParaRPr lang="sk-SK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5352A1-C0EB-0E45-A301-C90B4232D1DF}"/>
              </a:ext>
            </a:extLst>
          </p:cNvPr>
          <p:cNvSpPr txBox="1"/>
          <p:nvPr/>
        </p:nvSpPr>
        <p:spPr>
          <a:xfrm>
            <a:off x="2195780" y="1012114"/>
            <a:ext cx="501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 err="1"/>
              <a:t>now</a:t>
            </a:r>
            <a:endParaRPr lang="sk-SK" sz="14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37CC6FC-3A2D-7B46-A8B1-33508425D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4369" y="0"/>
            <a:ext cx="4256049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20D5102-0EB2-214E-9722-00E240CA3427}"/>
              </a:ext>
            </a:extLst>
          </p:cNvPr>
          <p:cNvSpPr/>
          <p:nvPr/>
        </p:nvSpPr>
        <p:spPr>
          <a:xfrm>
            <a:off x="7284418" y="1117833"/>
            <a:ext cx="3188815" cy="132556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7386A1F-6336-0A4A-BCFC-FA3989819F03}"/>
              </a:ext>
            </a:extLst>
          </p:cNvPr>
          <p:cNvSpPr/>
          <p:nvPr/>
        </p:nvSpPr>
        <p:spPr>
          <a:xfrm>
            <a:off x="7259329" y="3196106"/>
            <a:ext cx="3188815" cy="166503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24B769C-9AC0-D947-8379-945DF88C03E5}"/>
              </a:ext>
            </a:extLst>
          </p:cNvPr>
          <p:cNvSpPr/>
          <p:nvPr/>
        </p:nvSpPr>
        <p:spPr>
          <a:xfrm>
            <a:off x="7255146" y="5846163"/>
            <a:ext cx="3188816" cy="100940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1F958B5-AC9D-7E40-AFA9-2C2B736F1670}"/>
              </a:ext>
            </a:extLst>
          </p:cNvPr>
          <p:cNvSpPr txBox="1"/>
          <p:nvPr/>
        </p:nvSpPr>
        <p:spPr>
          <a:xfrm>
            <a:off x="11316171" y="852263"/>
            <a:ext cx="8595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200" b="1" dirty="0">
                <a:solidFill>
                  <a:srgbClr val="FF0000"/>
                </a:solidFill>
              </a:rPr>
              <a:t>1995-2020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934C79-DAEC-424E-9CFC-D69CA1FE9AE5}"/>
              </a:ext>
            </a:extLst>
          </p:cNvPr>
          <p:cNvSpPr txBox="1"/>
          <p:nvPr/>
        </p:nvSpPr>
        <p:spPr>
          <a:xfrm>
            <a:off x="11316171" y="2962839"/>
            <a:ext cx="859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200" b="1" dirty="0">
                <a:solidFill>
                  <a:schemeClr val="accent2"/>
                </a:solidFill>
              </a:rPr>
              <a:t>2010</a:t>
            </a:r>
          </a:p>
          <a:p>
            <a:r>
              <a:rPr lang="sk-SK" sz="1200" b="1" dirty="0">
                <a:solidFill>
                  <a:srgbClr val="FF0000"/>
                </a:solidFill>
              </a:rPr>
              <a:t>2015-2020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F26586B-0ED5-8E4D-9EBF-6E0F49301357}"/>
              </a:ext>
            </a:extLst>
          </p:cNvPr>
          <p:cNvSpPr txBox="1"/>
          <p:nvPr/>
        </p:nvSpPr>
        <p:spPr>
          <a:xfrm>
            <a:off x="11316171" y="5556071"/>
            <a:ext cx="8595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200" b="1" dirty="0">
                <a:solidFill>
                  <a:srgbClr val="FF0000"/>
                </a:solidFill>
              </a:rPr>
              <a:t>2017-2020</a:t>
            </a:r>
          </a:p>
        </p:txBody>
      </p:sp>
    </p:spTree>
    <p:extLst>
      <p:ext uri="{BB962C8B-B14F-4D97-AF65-F5344CB8AC3E}">
        <p14:creationId xmlns:p14="http://schemas.microsoft.com/office/powerpoint/2010/main" val="2527305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53B6-1AD3-3544-AE80-9DE74A812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process</a:t>
            </a:r>
            <a:br>
              <a:rPr lang="sk-SK" dirty="0"/>
            </a:b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908E9-75EC-9B46-97BA-44E0382E0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09599"/>
            <a:ext cx="10037618" cy="2925423"/>
          </a:xfrm>
        </p:spPr>
        <p:txBody>
          <a:bodyPr>
            <a:normAutofit/>
          </a:bodyPr>
          <a:lstStyle/>
          <a:p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i="1" dirty="0"/>
              <a:t>procesom </a:t>
            </a:r>
            <a:r>
              <a:rPr lang="sk-SK" dirty="0"/>
              <a:t>alebo</a:t>
            </a:r>
            <a:r>
              <a:rPr lang="sk-SK" i="1" dirty="0"/>
              <a:t> </a:t>
            </a:r>
            <a:r>
              <a:rPr lang="sk-SK" i="1" dirty="0" err="1"/>
              <a:t>taskom</a:t>
            </a:r>
            <a:r>
              <a:rPr lang="sk-SK" dirty="0"/>
              <a:t> budeme rozumieť logickú úlohu pozostávajúcu z viacerých časovo oddelene vykonávaných </a:t>
            </a:r>
            <a:r>
              <a:rPr lang="sk-SK" i="1" dirty="0" err="1"/>
              <a:t>chunkov</a:t>
            </a:r>
            <a:r>
              <a:rPr lang="sk-SK" dirty="0"/>
              <a:t> kódu</a:t>
            </a:r>
          </a:p>
          <a:p>
            <a:r>
              <a:rPr lang="sk-SK" dirty="0"/>
              <a:t>V príklade zobrazené dva procesy:</a:t>
            </a:r>
          </a:p>
          <a:p>
            <a:pPr lvl="1"/>
            <a:r>
              <a:rPr lang="sk-SK" dirty="0"/>
              <a:t>Zápis do temp súboru</a:t>
            </a:r>
          </a:p>
          <a:p>
            <a:pPr lvl="1"/>
            <a:r>
              <a:rPr lang="sk-SK" dirty="0"/>
              <a:t>Čítanie dát z web stránky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67DB100-A766-FC45-802F-0794E2786EFE}"/>
              </a:ext>
            </a:extLst>
          </p:cNvPr>
          <p:cNvCxnSpPr>
            <a:cxnSpLocks/>
          </p:cNvCxnSpPr>
          <p:nvPr/>
        </p:nvCxnSpPr>
        <p:spPr>
          <a:xfrm>
            <a:off x="926002" y="1993923"/>
            <a:ext cx="9591302" cy="42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312C1A11-213A-6447-9E93-ED5E22DBA852}"/>
              </a:ext>
            </a:extLst>
          </p:cNvPr>
          <p:cNvSpPr/>
          <p:nvPr/>
        </p:nvSpPr>
        <p:spPr>
          <a:xfrm>
            <a:off x="1674696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33AA7A-D47B-EC46-8E61-6EAE6079695C}"/>
              </a:ext>
            </a:extLst>
          </p:cNvPr>
          <p:cNvSpPr/>
          <p:nvPr/>
        </p:nvSpPr>
        <p:spPr>
          <a:xfrm>
            <a:off x="1977897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64AB5D-059E-714A-B83E-9DBFB9109FAE}"/>
              </a:ext>
            </a:extLst>
          </p:cNvPr>
          <p:cNvSpPr/>
          <p:nvPr/>
        </p:nvSpPr>
        <p:spPr>
          <a:xfrm>
            <a:off x="2279385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8B8B78-D7CE-0C4E-AD0E-E587999832AD}"/>
              </a:ext>
            </a:extLst>
          </p:cNvPr>
          <p:cNvSpPr txBox="1"/>
          <p:nvPr/>
        </p:nvSpPr>
        <p:spPr>
          <a:xfrm>
            <a:off x="504733" y="1764270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/>
              <a:t>V8 </a:t>
            </a:r>
            <a:r>
              <a:rPr lang="sk-SK" sz="1000" dirty="0" err="1"/>
              <a:t>stack</a:t>
            </a:r>
            <a:endParaRPr lang="sk-SK" sz="1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781805-F098-3542-8EEA-45FCBEFAF7D9}"/>
              </a:ext>
            </a:extLst>
          </p:cNvPr>
          <p:cNvSpPr/>
          <p:nvPr/>
        </p:nvSpPr>
        <p:spPr>
          <a:xfrm>
            <a:off x="4965435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1E7A56-EE91-F743-9012-7B42B5E5B2EA}"/>
              </a:ext>
            </a:extLst>
          </p:cNvPr>
          <p:cNvSpPr/>
          <p:nvPr/>
        </p:nvSpPr>
        <p:spPr>
          <a:xfrm>
            <a:off x="5268636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4AE0C1-2055-6145-8AC8-4410ABE614B2}"/>
              </a:ext>
            </a:extLst>
          </p:cNvPr>
          <p:cNvSpPr/>
          <p:nvPr/>
        </p:nvSpPr>
        <p:spPr>
          <a:xfrm>
            <a:off x="5570124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A3D84E-8EF0-4E45-8089-732866DEEEE4}"/>
              </a:ext>
            </a:extLst>
          </p:cNvPr>
          <p:cNvSpPr txBox="1"/>
          <p:nvPr/>
        </p:nvSpPr>
        <p:spPr>
          <a:xfrm>
            <a:off x="4679255" y="1336213"/>
            <a:ext cx="16117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 dirty="0"/>
              <a:t>()=&gt;</a:t>
            </a:r>
            <a:r>
              <a:rPr lang="sk-SK" b="1" dirty="0" err="1"/>
              <a:t>fs.writeFile</a:t>
            </a:r>
            <a:endParaRPr lang="sk-SK" b="1" dirty="0"/>
          </a:p>
          <a:p>
            <a:endParaRPr lang="sk-SK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5352A1-C0EB-0E45-A301-C90B4232D1DF}"/>
              </a:ext>
            </a:extLst>
          </p:cNvPr>
          <p:cNvSpPr txBox="1"/>
          <p:nvPr/>
        </p:nvSpPr>
        <p:spPr>
          <a:xfrm>
            <a:off x="1496557" y="1339967"/>
            <a:ext cx="13285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 dirty="0" err="1"/>
              <a:t>fs.mkdtemp</a:t>
            </a:r>
            <a:endParaRPr lang="sk-SK" b="1" dirty="0"/>
          </a:p>
          <a:p>
            <a:endParaRPr lang="sk-SK" sz="1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BE9D9C4-676D-AE41-9CD7-E35326ADC2C1}"/>
              </a:ext>
            </a:extLst>
          </p:cNvPr>
          <p:cNvSpPr/>
          <p:nvPr/>
        </p:nvSpPr>
        <p:spPr>
          <a:xfrm>
            <a:off x="3282956" y="1845368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714B3BA-BAF5-BB4E-949F-1E35BBF30E67}"/>
              </a:ext>
            </a:extLst>
          </p:cNvPr>
          <p:cNvSpPr/>
          <p:nvPr/>
        </p:nvSpPr>
        <p:spPr>
          <a:xfrm>
            <a:off x="3586157" y="1845368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B488F6E-067D-3840-8D53-9E7F1633FD83}"/>
              </a:ext>
            </a:extLst>
          </p:cNvPr>
          <p:cNvSpPr/>
          <p:nvPr/>
        </p:nvSpPr>
        <p:spPr>
          <a:xfrm>
            <a:off x="3887645" y="1845368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B9234B-D637-104A-A4DA-3911D6EC7FEF}"/>
              </a:ext>
            </a:extLst>
          </p:cNvPr>
          <p:cNvSpPr txBox="1"/>
          <p:nvPr/>
        </p:nvSpPr>
        <p:spPr>
          <a:xfrm>
            <a:off x="3180492" y="2146564"/>
            <a:ext cx="95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 dirty="0" err="1"/>
              <a:t>http.get</a:t>
            </a:r>
            <a:endParaRPr lang="sk-SK" b="1" dirty="0"/>
          </a:p>
          <a:p>
            <a:endParaRPr lang="sk-SK" sz="1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443E4B2-CD40-4445-ABF2-D8908CB048C0}"/>
              </a:ext>
            </a:extLst>
          </p:cNvPr>
          <p:cNvSpPr/>
          <p:nvPr/>
        </p:nvSpPr>
        <p:spPr>
          <a:xfrm>
            <a:off x="8692310" y="1845368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183F51E-E556-1149-AE15-FB7E8F85435D}"/>
              </a:ext>
            </a:extLst>
          </p:cNvPr>
          <p:cNvSpPr/>
          <p:nvPr/>
        </p:nvSpPr>
        <p:spPr>
          <a:xfrm>
            <a:off x="9135399" y="1845368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3E1DF2E-99DC-F440-88FB-2472F557C87F}"/>
              </a:ext>
            </a:extLst>
          </p:cNvPr>
          <p:cNvSpPr/>
          <p:nvPr/>
        </p:nvSpPr>
        <p:spPr>
          <a:xfrm>
            <a:off x="9637302" y="2165478"/>
            <a:ext cx="938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b="1" dirty="0"/>
              <a:t>on(end)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B22ACBA-2E83-A148-BE3D-2CF4F57C46D0}"/>
              </a:ext>
            </a:extLst>
          </p:cNvPr>
          <p:cNvSpPr/>
          <p:nvPr/>
        </p:nvSpPr>
        <p:spPr>
          <a:xfrm>
            <a:off x="9771676" y="1840574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0E0DD7E-B9D2-AA4A-83A1-AAF98279EB62}"/>
              </a:ext>
            </a:extLst>
          </p:cNvPr>
          <p:cNvSpPr/>
          <p:nvPr/>
        </p:nvSpPr>
        <p:spPr>
          <a:xfrm>
            <a:off x="7551531" y="186151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4CEF683-8771-8D4D-AE1B-5EC619F3982C}"/>
              </a:ext>
            </a:extLst>
          </p:cNvPr>
          <p:cNvSpPr/>
          <p:nvPr/>
        </p:nvSpPr>
        <p:spPr>
          <a:xfrm>
            <a:off x="7854732" y="186151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0B0FCAA-9257-6B41-B750-0B5819FE64F1}"/>
              </a:ext>
            </a:extLst>
          </p:cNvPr>
          <p:cNvSpPr/>
          <p:nvPr/>
        </p:nvSpPr>
        <p:spPr>
          <a:xfrm>
            <a:off x="8156220" y="186151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B4FC5E1-D326-704C-8AE4-392E301B6BAC}"/>
              </a:ext>
            </a:extLst>
          </p:cNvPr>
          <p:cNvSpPr txBox="1"/>
          <p:nvPr/>
        </p:nvSpPr>
        <p:spPr>
          <a:xfrm>
            <a:off x="7417702" y="1308223"/>
            <a:ext cx="404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 dirty="0" err="1"/>
              <a:t>cb</a:t>
            </a:r>
            <a:endParaRPr lang="sk-SK" b="1" dirty="0"/>
          </a:p>
          <a:p>
            <a:endParaRPr lang="sk-SK" sz="140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5C777DB-6F86-9947-8DBB-6AAFAB1BB582}"/>
              </a:ext>
            </a:extLst>
          </p:cNvPr>
          <p:cNvSpPr/>
          <p:nvPr/>
        </p:nvSpPr>
        <p:spPr>
          <a:xfrm>
            <a:off x="6287713" y="2195372"/>
            <a:ext cx="1002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b="1" dirty="0"/>
              <a:t>on(</a:t>
            </a:r>
            <a:r>
              <a:rPr lang="sk-SK" b="1" dirty="0" err="1"/>
              <a:t>data</a:t>
            </a:r>
            <a:r>
              <a:rPr lang="sk-SK" b="1" dirty="0"/>
              <a:t>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EAC4601-0504-274A-A3E2-2E0DE28D26A6}"/>
              </a:ext>
            </a:extLst>
          </p:cNvPr>
          <p:cNvSpPr/>
          <p:nvPr/>
        </p:nvSpPr>
        <p:spPr>
          <a:xfrm>
            <a:off x="6838531" y="1841002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F2C2EE4-FC9C-1C4D-B3F0-D636B8AE2D80}"/>
              </a:ext>
            </a:extLst>
          </p:cNvPr>
          <p:cNvSpPr/>
          <p:nvPr/>
        </p:nvSpPr>
        <p:spPr>
          <a:xfrm>
            <a:off x="6422013" y="1841002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A3FE703-C186-0F4B-BF8A-BFA65F81E1AB}"/>
              </a:ext>
            </a:extLst>
          </p:cNvPr>
          <p:cNvSpPr/>
          <p:nvPr/>
        </p:nvSpPr>
        <p:spPr>
          <a:xfrm>
            <a:off x="8561615" y="2173007"/>
            <a:ext cx="1002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b="1" dirty="0"/>
              <a:t>on(</a:t>
            </a:r>
            <a:r>
              <a:rPr lang="sk-SK" b="1" dirty="0" err="1"/>
              <a:t>data</a:t>
            </a:r>
            <a:r>
              <a:rPr lang="sk-SK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1677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5E8BF-8EC9-9A45-B1D2-C8DB17BC1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Concurrency</a:t>
            </a:r>
            <a:r>
              <a:rPr lang="sk-SK" dirty="0"/>
              <a:t> </a:t>
            </a:r>
            <a:r>
              <a:rPr lang="sk-SK" dirty="0" err="1"/>
              <a:t>coordination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D3497-079C-7E4A-A550-AC65D5297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61775"/>
            <a:ext cx="10515600" cy="3515187"/>
          </a:xfrm>
        </p:spPr>
        <p:txBody>
          <a:bodyPr>
            <a:normAutofit fontScale="62500" lnSpcReduction="20000"/>
          </a:bodyPr>
          <a:lstStyle/>
          <a:p>
            <a:r>
              <a:rPr lang="sk-SK" b="1" i="1" dirty="0"/>
              <a:t>„</a:t>
            </a:r>
            <a:r>
              <a:rPr lang="sk-SK" b="1" i="1" dirty="0" err="1"/>
              <a:t>process</a:t>
            </a:r>
            <a:r>
              <a:rPr lang="sk-SK" b="1" i="1" dirty="0"/>
              <a:t>“ </a:t>
            </a:r>
            <a:r>
              <a:rPr lang="sk-SK" dirty="0"/>
              <a:t>or „</a:t>
            </a:r>
            <a:r>
              <a:rPr lang="sk-SK" dirty="0" err="1"/>
              <a:t>task</a:t>
            </a:r>
            <a:r>
              <a:rPr lang="sk-SK" dirty="0"/>
              <a:t>“</a:t>
            </a:r>
          </a:p>
          <a:p>
            <a:pPr lvl="1"/>
            <a:r>
              <a:rPr lang="sk-SK" dirty="0"/>
              <a:t>in </a:t>
            </a:r>
            <a:r>
              <a:rPr lang="sk-SK" dirty="0" err="1"/>
              <a:t>the</a:t>
            </a:r>
            <a:r>
              <a:rPr lang="sk-SK" dirty="0"/>
              <a:t> majority of </a:t>
            </a:r>
            <a:r>
              <a:rPr lang="sk-SK" dirty="0" err="1"/>
              <a:t>slides</a:t>
            </a:r>
            <a:r>
              <a:rPr lang="sk-SK" dirty="0"/>
              <a:t> </a:t>
            </a:r>
            <a:r>
              <a:rPr lang="sk-SK" dirty="0" err="1"/>
              <a:t>here</a:t>
            </a:r>
            <a:r>
              <a:rPr lang="sk-SK" dirty="0"/>
              <a:t>, </a:t>
            </a:r>
            <a:r>
              <a:rPr lang="sk-SK" dirty="0" err="1"/>
              <a:t>it</a:t>
            </a:r>
            <a:r>
              <a:rPr lang="sk-SK" dirty="0"/>
              <a:t> </a:t>
            </a:r>
            <a:r>
              <a:rPr lang="sk-SK" dirty="0" err="1"/>
              <a:t>means</a:t>
            </a:r>
            <a:r>
              <a:rPr lang="sk-SK" dirty="0"/>
              <a:t> </a:t>
            </a:r>
            <a:r>
              <a:rPr lang="sk-SK" b="1" dirty="0" err="1"/>
              <a:t>higher</a:t>
            </a:r>
            <a:r>
              <a:rPr lang="sk-SK" b="1" dirty="0"/>
              <a:t> </a:t>
            </a:r>
            <a:r>
              <a:rPr lang="sk-SK" b="1" dirty="0" err="1"/>
              <a:t>abstraction</a:t>
            </a:r>
            <a:r>
              <a:rPr lang="sk-SK" b="1" dirty="0"/>
              <a:t> of </a:t>
            </a:r>
            <a:r>
              <a:rPr lang="sk-SK" b="1" dirty="0" err="1"/>
              <a:t>some</a:t>
            </a:r>
            <a:r>
              <a:rPr lang="sk-SK" b="1" dirty="0"/>
              <a:t> </a:t>
            </a:r>
            <a:r>
              <a:rPr lang="sk-SK" b="1" dirty="0" err="1"/>
              <a:t>logical</a:t>
            </a:r>
            <a:r>
              <a:rPr lang="sk-SK" b="1" dirty="0"/>
              <a:t> </a:t>
            </a:r>
            <a:r>
              <a:rPr lang="sk-SK" b="1" dirty="0" err="1"/>
              <a:t>process</a:t>
            </a:r>
            <a:r>
              <a:rPr lang="sk-SK" b="1" dirty="0"/>
              <a:t> </a:t>
            </a:r>
            <a:r>
              <a:rPr lang="sk-SK" dirty="0"/>
              <a:t>to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performed</a:t>
            </a:r>
            <a:r>
              <a:rPr lang="sk-SK" dirty="0"/>
              <a:t> (</a:t>
            </a:r>
            <a:r>
              <a:rPr lang="sk-SK" dirty="0" err="1"/>
              <a:t>process</a:t>
            </a:r>
            <a:r>
              <a:rPr lang="sk-SK" dirty="0"/>
              <a:t> server </a:t>
            </a:r>
            <a:r>
              <a:rPr lang="sk-SK" dirty="0" err="1"/>
              <a:t>response</a:t>
            </a:r>
            <a:r>
              <a:rPr lang="sk-SK" dirty="0"/>
              <a:t>, </a:t>
            </a:r>
            <a:r>
              <a:rPr lang="sk-SK" dirty="0" err="1"/>
              <a:t>animate</a:t>
            </a:r>
            <a:r>
              <a:rPr lang="sk-SK" dirty="0"/>
              <a:t> </a:t>
            </a:r>
            <a:r>
              <a:rPr lang="sk-SK" dirty="0" err="1"/>
              <a:t>rotation</a:t>
            </a:r>
            <a:r>
              <a:rPr lang="sk-SK" dirty="0"/>
              <a:t> of </a:t>
            </a:r>
            <a:r>
              <a:rPr lang="sk-SK" dirty="0" err="1"/>
              <a:t>globe</a:t>
            </a:r>
            <a:r>
              <a:rPr lang="sk-SK" dirty="0"/>
              <a:t>, </a:t>
            </a:r>
            <a:r>
              <a:rPr lang="sk-SK" dirty="0" err="1"/>
              <a:t>print</a:t>
            </a:r>
            <a:r>
              <a:rPr lang="sk-SK" dirty="0"/>
              <a:t> </a:t>
            </a:r>
            <a:r>
              <a:rPr lang="sk-SK" dirty="0" err="1"/>
              <a:t>response</a:t>
            </a:r>
            <a:r>
              <a:rPr lang="sk-SK" dirty="0"/>
              <a:t> </a:t>
            </a:r>
            <a:r>
              <a:rPr lang="sk-SK" dirty="0" err="1"/>
              <a:t>results</a:t>
            </a:r>
            <a:r>
              <a:rPr lang="sk-SK" dirty="0"/>
              <a:t>, </a:t>
            </a:r>
            <a:r>
              <a:rPr lang="sk-SK" dirty="0" err="1"/>
              <a:t>process</a:t>
            </a:r>
            <a:r>
              <a:rPr lang="sk-SK" dirty="0"/>
              <a:t> </a:t>
            </a:r>
            <a:r>
              <a:rPr lang="sk-SK" dirty="0" err="1"/>
              <a:t>client</a:t>
            </a:r>
            <a:r>
              <a:rPr lang="sk-SK" dirty="0"/>
              <a:t> </a:t>
            </a:r>
            <a:r>
              <a:rPr lang="sk-SK" dirty="0" err="1"/>
              <a:t>request</a:t>
            </a:r>
            <a:r>
              <a:rPr lang="sk-SK" dirty="0"/>
              <a:t>) of </a:t>
            </a:r>
            <a:r>
              <a:rPr lang="sk-SK" dirty="0" err="1"/>
              <a:t>various</a:t>
            </a:r>
            <a:r>
              <a:rPr lang="sk-SK" dirty="0"/>
              <a:t> </a:t>
            </a:r>
            <a:r>
              <a:rPr lang="sk-SK" dirty="0" err="1"/>
              <a:t>granularity</a:t>
            </a:r>
            <a:r>
              <a:rPr lang="sk-SK" dirty="0"/>
              <a:t> (viac funkcií volaných </a:t>
            </a:r>
            <a:r>
              <a:rPr lang="sk-SK" dirty="0" err="1"/>
              <a:t>later</a:t>
            </a:r>
            <a:r>
              <a:rPr lang="sk-SK" dirty="0"/>
              <a:t>)</a:t>
            </a:r>
          </a:p>
          <a:p>
            <a:pPr marL="0" indent="0">
              <a:buNone/>
            </a:pPr>
            <a:endParaRPr lang="sk-SK" b="1" dirty="0"/>
          </a:p>
          <a:p>
            <a:r>
              <a:rPr lang="sk-SK" b="1" dirty="0" err="1"/>
              <a:t>Noninteracting</a:t>
            </a:r>
            <a:endParaRPr lang="sk-SK" b="1" dirty="0"/>
          </a:p>
          <a:p>
            <a:pPr lvl="1"/>
            <a:r>
              <a:rPr lang="sk-SK" dirty="0"/>
              <a:t>As </a:t>
            </a:r>
            <a:r>
              <a:rPr lang="sk-SK" dirty="0" err="1"/>
              <a:t>two</a:t>
            </a:r>
            <a:r>
              <a:rPr lang="sk-SK" dirty="0"/>
              <a:t> or more "</a:t>
            </a:r>
            <a:r>
              <a:rPr lang="sk-SK" dirty="0" err="1"/>
              <a:t>processes</a:t>
            </a:r>
            <a:r>
              <a:rPr lang="sk-SK" dirty="0"/>
              <a:t>" are </a:t>
            </a:r>
            <a:r>
              <a:rPr lang="sk-SK" dirty="0" err="1"/>
              <a:t>interleaving</a:t>
            </a:r>
            <a:r>
              <a:rPr lang="sk-SK" dirty="0"/>
              <a:t> </a:t>
            </a:r>
            <a:r>
              <a:rPr lang="sk-SK" dirty="0" err="1"/>
              <a:t>their</a:t>
            </a:r>
            <a:r>
              <a:rPr lang="sk-SK" dirty="0"/>
              <a:t> </a:t>
            </a:r>
            <a:r>
              <a:rPr lang="sk-SK" dirty="0" err="1"/>
              <a:t>steps</a:t>
            </a:r>
            <a:r>
              <a:rPr lang="sk-SK" dirty="0"/>
              <a:t>/</a:t>
            </a:r>
            <a:r>
              <a:rPr lang="sk-SK" dirty="0" err="1"/>
              <a:t>events</a:t>
            </a:r>
            <a:r>
              <a:rPr lang="sk-SK" dirty="0"/>
              <a:t> </a:t>
            </a:r>
            <a:r>
              <a:rPr lang="sk-SK" dirty="0" err="1"/>
              <a:t>concurrently</a:t>
            </a:r>
            <a:r>
              <a:rPr lang="sk-SK" dirty="0"/>
              <a:t> </a:t>
            </a:r>
            <a:r>
              <a:rPr lang="sk-SK" dirty="0" err="1"/>
              <a:t>within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same</a:t>
            </a:r>
            <a:r>
              <a:rPr lang="sk-SK" dirty="0"/>
              <a:t> program, </a:t>
            </a:r>
            <a:r>
              <a:rPr lang="sk-SK" dirty="0" err="1"/>
              <a:t>they</a:t>
            </a:r>
            <a:r>
              <a:rPr lang="sk-SK" dirty="0"/>
              <a:t> </a:t>
            </a:r>
            <a:r>
              <a:rPr lang="sk-SK" dirty="0" err="1"/>
              <a:t>don't</a:t>
            </a:r>
            <a:r>
              <a:rPr lang="sk-SK" dirty="0"/>
              <a:t> </a:t>
            </a:r>
            <a:r>
              <a:rPr lang="sk-SK" dirty="0" err="1"/>
              <a:t>necessarily</a:t>
            </a:r>
            <a:r>
              <a:rPr lang="sk-SK" dirty="0"/>
              <a:t> </a:t>
            </a:r>
            <a:r>
              <a:rPr lang="sk-SK" dirty="0" err="1"/>
              <a:t>need</a:t>
            </a:r>
            <a:r>
              <a:rPr lang="sk-SK" dirty="0"/>
              <a:t> to </a:t>
            </a:r>
            <a:r>
              <a:rPr lang="sk-SK" dirty="0" err="1"/>
              <a:t>interact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each</a:t>
            </a:r>
            <a:r>
              <a:rPr lang="sk-SK" dirty="0"/>
              <a:t> </a:t>
            </a:r>
            <a:r>
              <a:rPr lang="sk-SK" dirty="0" err="1"/>
              <a:t>other</a:t>
            </a:r>
            <a:r>
              <a:rPr lang="sk-SK" dirty="0"/>
              <a:t> </a:t>
            </a:r>
            <a:r>
              <a:rPr lang="sk-SK" dirty="0" err="1"/>
              <a:t>if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tasks</a:t>
            </a:r>
            <a:r>
              <a:rPr lang="sk-SK" dirty="0"/>
              <a:t> are </a:t>
            </a:r>
            <a:r>
              <a:rPr lang="sk-SK" dirty="0" err="1"/>
              <a:t>unrelated</a:t>
            </a:r>
            <a:r>
              <a:rPr lang="sk-SK" dirty="0"/>
              <a:t>. </a:t>
            </a:r>
            <a:r>
              <a:rPr lang="sk-SK" b="1" dirty="0" err="1"/>
              <a:t>If</a:t>
            </a:r>
            <a:r>
              <a:rPr lang="sk-SK" b="1" dirty="0"/>
              <a:t> </a:t>
            </a:r>
            <a:r>
              <a:rPr lang="sk-SK" b="1" dirty="0" err="1"/>
              <a:t>they</a:t>
            </a:r>
            <a:r>
              <a:rPr lang="sk-SK" b="1" dirty="0"/>
              <a:t> </a:t>
            </a:r>
            <a:r>
              <a:rPr lang="sk-SK" b="1" dirty="0" err="1"/>
              <a:t>don't</a:t>
            </a:r>
            <a:r>
              <a:rPr lang="sk-SK" b="1" dirty="0"/>
              <a:t> </a:t>
            </a:r>
            <a:r>
              <a:rPr lang="sk-SK" b="1" dirty="0" err="1"/>
              <a:t>interact</a:t>
            </a:r>
            <a:r>
              <a:rPr lang="sk-SK" b="1" dirty="0"/>
              <a:t>, </a:t>
            </a:r>
            <a:r>
              <a:rPr lang="sk-SK" b="1" dirty="0" err="1"/>
              <a:t>nondeterminism</a:t>
            </a:r>
            <a:r>
              <a:rPr lang="sk-SK" b="1" dirty="0"/>
              <a:t> </a:t>
            </a:r>
            <a:r>
              <a:rPr lang="sk-SK" b="1" dirty="0" err="1"/>
              <a:t>is</a:t>
            </a:r>
            <a:r>
              <a:rPr lang="sk-SK" b="1" dirty="0"/>
              <a:t> </a:t>
            </a:r>
            <a:r>
              <a:rPr lang="sk-SK" b="1" dirty="0" err="1"/>
              <a:t>perfectly</a:t>
            </a:r>
            <a:r>
              <a:rPr lang="sk-SK" b="1" dirty="0"/>
              <a:t> </a:t>
            </a:r>
            <a:r>
              <a:rPr lang="sk-SK" b="1" dirty="0" err="1"/>
              <a:t>acceptable</a:t>
            </a:r>
            <a:r>
              <a:rPr lang="sk-SK" b="1" dirty="0"/>
              <a:t>.</a:t>
            </a:r>
            <a:endParaRPr lang="sk-SK" dirty="0"/>
          </a:p>
          <a:p>
            <a:r>
              <a:rPr lang="sk-SK" b="1" dirty="0" err="1"/>
              <a:t>Interaction</a:t>
            </a:r>
            <a:endParaRPr lang="sk-SK" b="1" dirty="0"/>
          </a:p>
          <a:p>
            <a:pPr lvl="1"/>
            <a:r>
              <a:rPr lang="sk-SK" dirty="0"/>
              <a:t>More </a:t>
            </a:r>
            <a:r>
              <a:rPr lang="sk-SK" dirty="0" err="1"/>
              <a:t>commonly</a:t>
            </a:r>
            <a:r>
              <a:rPr lang="sk-SK" dirty="0"/>
              <a:t>, </a:t>
            </a:r>
            <a:r>
              <a:rPr lang="sk-SK" dirty="0" err="1"/>
              <a:t>concurrent</a:t>
            </a:r>
            <a:r>
              <a:rPr lang="sk-SK" dirty="0"/>
              <a:t> "</a:t>
            </a:r>
            <a:r>
              <a:rPr lang="sk-SK" dirty="0" err="1"/>
              <a:t>processes</a:t>
            </a:r>
            <a:r>
              <a:rPr lang="sk-SK" dirty="0"/>
              <a:t>" </a:t>
            </a:r>
            <a:r>
              <a:rPr lang="sk-SK" b="1" dirty="0" err="1"/>
              <a:t>will</a:t>
            </a:r>
            <a:r>
              <a:rPr lang="sk-SK" b="1" dirty="0"/>
              <a:t> by </a:t>
            </a:r>
            <a:r>
              <a:rPr lang="sk-SK" b="1" dirty="0" err="1"/>
              <a:t>necessity</a:t>
            </a:r>
            <a:r>
              <a:rPr lang="sk-SK" b="1" dirty="0"/>
              <a:t> </a:t>
            </a:r>
            <a:r>
              <a:rPr lang="sk-SK" b="1" dirty="0" err="1"/>
              <a:t>interact</a:t>
            </a:r>
            <a:r>
              <a:rPr lang="sk-SK" dirty="0"/>
              <a:t>, </a:t>
            </a:r>
            <a:r>
              <a:rPr lang="sk-SK" dirty="0" err="1"/>
              <a:t>indirectly</a:t>
            </a:r>
            <a:r>
              <a:rPr lang="sk-SK" dirty="0"/>
              <a:t> </a:t>
            </a:r>
            <a:r>
              <a:rPr lang="sk-SK" dirty="0" err="1"/>
              <a:t>through</a:t>
            </a:r>
            <a:r>
              <a:rPr lang="sk-SK" dirty="0"/>
              <a:t> </a:t>
            </a:r>
            <a:r>
              <a:rPr lang="sk-SK" b="1" dirty="0" err="1"/>
              <a:t>scope</a:t>
            </a:r>
            <a:r>
              <a:rPr lang="sk-SK" dirty="0"/>
              <a:t> and/or </a:t>
            </a:r>
            <a:r>
              <a:rPr lang="sk-SK" dirty="0" err="1"/>
              <a:t>the</a:t>
            </a:r>
            <a:r>
              <a:rPr lang="sk-SK" dirty="0"/>
              <a:t> DOM. </a:t>
            </a:r>
            <a:r>
              <a:rPr lang="sk-SK" dirty="0" err="1"/>
              <a:t>When</a:t>
            </a:r>
            <a:r>
              <a:rPr lang="sk-SK" dirty="0"/>
              <a:t> </a:t>
            </a:r>
            <a:r>
              <a:rPr lang="sk-SK" dirty="0" err="1"/>
              <a:t>such</a:t>
            </a:r>
            <a:r>
              <a:rPr lang="sk-SK" dirty="0"/>
              <a:t> </a:t>
            </a:r>
            <a:r>
              <a:rPr lang="sk-SK" dirty="0" err="1"/>
              <a:t>interaction</a:t>
            </a:r>
            <a:r>
              <a:rPr lang="sk-SK" dirty="0"/>
              <a:t> </a:t>
            </a:r>
            <a:r>
              <a:rPr lang="sk-SK" dirty="0" err="1"/>
              <a:t>will</a:t>
            </a:r>
            <a:r>
              <a:rPr lang="sk-SK" dirty="0"/>
              <a:t> </a:t>
            </a:r>
            <a:r>
              <a:rPr lang="sk-SK" dirty="0" err="1"/>
              <a:t>occur</a:t>
            </a:r>
            <a:r>
              <a:rPr lang="sk-SK" dirty="0"/>
              <a:t>, </a:t>
            </a:r>
            <a:r>
              <a:rPr lang="sk-SK" b="1" dirty="0" err="1"/>
              <a:t>you</a:t>
            </a:r>
            <a:r>
              <a:rPr lang="sk-SK" b="1" dirty="0"/>
              <a:t> </a:t>
            </a:r>
            <a:r>
              <a:rPr lang="sk-SK" b="1" dirty="0" err="1"/>
              <a:t>need</a:t>
            </a:r>
            <a:r>
              <a:rPr lang="sk-SK" b="1" dirty="0"/>
              <a:t> to </a:t>
            </a:r>
            <a:r>
              <a:rPr lang="sk-SK" b="1" dirty="0" err="1"/>
              <a:t>coordinate</a:t>
            </a:r>
            <a:r>
              <a:rPr lang="sk-SK" b="1" dirty="0"/>
              <a:t> </a:t>
            </a:r>
            <a:r>
              <a:rPr lang="sk-SK" b="1" dirty="0" err="1"/>
              <a:t>these</a:t>
            </a:r>
            <a:r>
              <a:rPr lang="sk-SK" b="1" dirty="0"/>
              <a:t> </a:t>
            </a:r>
            <a:r>
              <a:rPr lang="sk-SK" b="1" dirty="0" err="1"/>
              <a:t>interactions</a:t>
            </a:r>
            <a:r>
              <a:rPr lang="sk-SK" b="1" dirty="0"/>
              <a:t> to </a:t>
            </a:r>
            <a:r>
              <a:rPr lang="sk-SK" b="1" dirty="0" err="1"/>
              <a:t>prevent</a:t>
            </a:r>
            <a:r>
              <a:rPr lang="sk-SK" b="1" dirty="0"/>
              <a:t> "</a:t>
            </a:r>
            <a:r>
              <a:rPr lang="sk-SK" b="1" dirty="0" err="1"/>
              <a:t>race</a:t>
            </a:r>
            <a:r>
              <a:rPr lang="sk-SK" b="1" dirty="0"/>
              <a:t> </a:t>
            </a:r>
            <a:r>
              <a:rPr lang="sk-SK" b="1" dirty="0" err="1"/>
              <a:t>conditions</a:t>
            </a:r>
            <a:r>
              <a:rPr lang="sk-SK" b="1" dirty="0"/>
              <a:t>“.</a:t>
            </a:r>
          </a:p>
          <a:p>
            <a:r>
              <a:rPr lang="sk-SK" b="1" dirty="0"/>
              <a:t>C</a:t>
            </a:r>
            <a:r>
              <a:rPr lang="en-US" b="1" dirty="0"/>
              <a:t>o</a:t>
            </a:r>
            <a:r>
              <a:rPr lang="sk-SK" b="1" dirty="0"/>
              <a:t>operative concurrency</a:t>
            </a:r>
          </a:p>
          <a:p>
            <a:pPr lvl="1"/>
            <a:r>
              <a:rPr lang="sk-SK" dirty="0" err="1"/>
              <a:t>Another</a:t>
            </a:r>
            <a:r>
              <a:rPr lang="sk-SK" dirty="0"/>
              <a:t> </a:t>
            </a:r>
            <a:r>
              <a:rPr lang="sk-SK" dirty="0" err="1"/>
              <a:t>expression</a:t>
            </a:r>
            <a:r>
              <a:rPr lang="sk-SK" dirty="0"/>
              <a:t> of </a:t>
            </a:r>
            <a:r>
              <a:rPr lang="sk-SK" dirty="0" err="1"/>
              <a:t>concurrency</a:t>
            </a:r>
            <a:r>
              <a:rPr lang="sk-SK" dirty="0"/>
              <a:t> </a:t>
            </a:r>
            <a:r>
              <a:rPr lang="sk-SK" dirty="0" err="1"/>
              <a:t>coordination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called</a:t>
            </a:r>
            <a:r>
              <a:rPr lang="sk-SK" dirty="0"/>
              <a:t> "</a:t>
            </a:r>
            <a:r>
              <a:rPr lang="sk-SK" dirty="0" err="1"/>
              <a:t>cooperative</a:t>
            </a:r>
            <a:r>
              <a:rPr lang="sk-SK" dirty="0"/>
              <a:t> </a:t>
            </a:r>
            <a:r>
              <a:rPr lang="sk-SK" dirty="0" err="1"/>
              <a:t>concurrency</a:t>
            </a:r>
            <a:r>
              <a:rPr lang="sk-SK" dirty="0"/>
              <a:t>.“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goal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to </a:t>
            </a:r>
            <a:r>
              <a:rPr lang="sk-SK" dirty="0" err="1"/>
              <a:t>take</a:t>
            </a:r>
            <a:r>
              <a:rPr lang="sk-SK" dirty="0"/>
              <a:t> a </a:t>
            </a:r>
            <a:r>
              <a:rPr lang="sk-SK" dirty="0" err="1"/>
              <a:t>long-running</a:t>
            </a:r>
            <a:r>
              <a:rPr lang="sk-SK" dirty="0"/>
              <a:t> "</a:t>
            </a:r>
            <a:r>
              <a:rPr lang="sk-SK" dirty="0" err="1"/>
              <a:t>process</a:t>
            </a:r>
            <a:r>
              <a:rPr lang="sk-SK" dirty="0"/>
              <a:t>" and </a:t>
            </a:r>
            <a:r>
              <a:rPr lang="sk-SK" b="1" dirty="0"/>
              <a:t>break </a:t>
            </a:r>
            <a:r>
              <a:rPr lang="sk-SK" b="1" dirty="0" err="1"/>
              <a:t>it</a:t>
            </a:r>
            <a:r>
              <a:rPr lang="sk-SK" b="1" dirty="0"/>
              <a:t> </a:t>
            </a:r>
            <a:r>
              <a:rPr lang="sk-SK" b="1" dirty="0" err="1"/>
              <a:t>up</a:t>
            </a:r>
            <a:r>
              <a:rPr lang="sk-SK" b="1" dirty="0"/>
              <a:t> </a:t>
            </a:r>
            <a:r>
              <a:rPr lang="sk-SK" b="1" dirty="0" err="1"/>
              <a:t>into</a:t>
            </a:r>
            <a:r>
              <a:rPr lang="sk-SK" b="1" dirty="0"/>
              <a:t> </a:t>
            </a:r>
            <a:r>
              <a:rPr lang="sk-SK" b="1" dirty="0" err="1"/>
              <a:t>steps</a:t>
            </a:r>
            <a:r>
              <a:rPr lang="sk-SK" b="1" dirty="0"/>
              <a:t> </a:t>
            </a:r>
            <a:r>
              <a:rPr lang="sk-SK" dirty="0"/>
              <a:t>or </a:t>
            </a:r>
            <a:r>
              <a:rPr lang="sk-SK" dirty="0" err="1"/>
              <a:t>batches</a:t>
            </a:r>
            <a:r>
              <a:rPr lang="sk-SK" dirty="0"/>
              <a:t> so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dirty="0" err="1"/>
              <a:t>other</a:t>
            </a:r>
            <a:r>
              <a:rPr lang="sk-SK" dirty="0"/>
              <a:t> </a:t>
            </a:r>
            <a:r>
              <a:rPr lang="sk-SK" dirty="0" err="1"/>
              <a:t>concurrent</a:t>
            </a:r>
            <a:r>
              <a:rPr lang="sk-SK" dirty="0"/>
              <a:t> "</a:t>
            </a:r>
            <a:r>
              <a:rPr lang="sk-SK" dirty="0" err="1"/>
              <a:t>processes</a:t>
            </a:r>
            <a:r>
              <a:rPr lang="sk-SK" dirty="0"/>
              <a:t>" </a:t>
            </a:r>
            <a:r>
              <a:rPr lang="sk-SK" dirty="0" err="1"/>
              <a:t>have</a:t>
            </a:r>
            <a:r>
              <a:rPr lang="sk-SK" dirty="0"/>
              <a:t> a </a:t>
            </a:r>
            <a:r>
              <a:rPr lang="sk-SK" dirty="0" err="1"/>
              <a:t>chance</a:t>
            </a:r>
            <a:r>
              <a:rPr lang="sk-SK" dirty="0"/>
              <a:t> to </a:t>
            </a:r>
            <a:r>
              <a:rPr lang="sk-SK" dirty="0" err="1"/>
              <a:t>interleave</a:t>
            </a:r>
            <a:r>
              <a:rPr lang="sk-SK" dirty="0"/>
              <a:t> </a:t>
            </a:r>
            <a:r>
              <a:rPr lang="sk-SK" dirty="0" err="1"/>
              <a:t>their</a:t>
            </a:r>
            <a:r>
              <a:rPr lang="sk-SK" dirty="0"/>
              <a:t> </a:t>
            </a:r>
            <a:r>
              <a:rPr lang="sk-SK" dirty="0" err="1"/>
              <a:t>operations</a:t>
            </a:r>
            <a:r>
              <a:rPr lang="sk-SK" dirty="0"/>
              <a:t> </a:t>
            </a:r>
            <a:r>
              <a:rPr lang="sk-SK" dirty="0" err="1"/>
              <a:t>into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event</a:t>
            </a:r>
            <a:r>
              <a:rPr lang="sk-SK" dirty="0"/>
              <a:t> </a:t>
            </a:r>
            <a:r>
              <a:rPr lang="sk-SK" dirty="0" err="1"/>
              <a:t>loop</a:t>
            </a:r>
            <a:r>
              <a:rPr lang="sk-SK" dirty="0"/>
              <a:t> </a:t>
            </a:r>
            <a:r>
              <a:rPr lang="sk-SK" dirty="0" err="1"/>
              <a:t>queue</a:t>
            </a:r>
            <a:r>
              <a:rPr lang="sk-SK" dirty="0"/>
              <a:t>.</a:t>
            </a:r>
          </a:p>
          <a:p>
            <a:endParaRPr lang="sk-SK" dirty="0"/>
          </a:p>
          <a:p>
            <a:endParaRPr lang="sk-SK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873B1D8-E122-E040-B1ED-C658E9A945DC}"/>
              </a:ext>
            </a:extLst>
          </p:cNvPr>
          <p:cNvCxnSpPr>
            <a:cxnSpLocks/>
          </p:cNvCxnSpPr>
          <p:nvPr/>
        </p:nvCxnSpPr>
        <p:spPr>
          <a:xfrm>
            <a:off x="926002" y="1993923"/>
            <a:ext cx="9591302" cy="42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BD6B8A72-76CA-8A4E-A859-587D67CC44B9}"/>
              </a:ext>
            </a:extLst>
          </p:cNvPr>
          <p:cNvSpPr/>
          <p:nvPr/>
        </p:nvSpPr>
        <p:spPr>
          <a:xfrm>
            <a:off x="1674696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FA5427-5825-0442-908E-07486118C849}"/>
              </a:ext>
            </a:extLst>
          </p:cNvPr>
          <p:cNvSpPr/>
          <p:nvPr/>
        </p:nvSpPr>
        <p:spPr>
          <a:xfrm>
            <a:off x="1977897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FD8A31-08FC-4846-9A74-1E31BE1EE876}"/>
              </a:ext>
            </a:extLst>
          </p:cNvPr>
          <p:cNvSpPr/>
          <p:nvPr/>
        </p:nvSpPr>
        <p:spPr>
          <a:xfrm>
            <a:off x="2279385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CC4B8F-ACF0-824A-818F-503AA21818C4}"/>
              </a:ext>
            </a:extLst>
          </p:cNvPr>
          <p:cNvSpPr txBox="1"/>
          <p:nvPr/>
        </p:nvSpPr>
        <p:spPr>
          <a:xfrm>
            <a:off x="504733" y="1764270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/>
              <a:t>V8 </a:t>
            </a:r>
            <a:r>
              <a:rPr lang="sk-SK" sz="1000" dirty="0" err="1"/>
              <a:t>stack</a:t>
            </a:r>
            <a:endParaRPr lang="sk-SK" sz="1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EA130E-1CCE-A046-A517-A1C94DE4EEC5}"/>
              </a:ext>
            </a:extLst>
          </p:cNvPr>
          <p:cNvSpPr/>
          <p:nvPr/>
        </p:nvSpPr>
        <p:spPr>
          <a:xfrm>
            <a:off x="4965435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F452B9-CC08-6042-85B4-4D5665AE77DF}"/>
              </a:ext>
            </a:extLst>
          </p:cNvPr>
          <p:cNvSpPr/>
          <p:nvPr/>
        </p:nvSpPr>
        <p:spPr>
          <a:xfrm>
            <a:off x="5268636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350349-D251-F949-A99E-C5C44DF583D1}"/>
              </a:ext>
            </a:extLst>
          </p:cNvPr>
          <p:cNvSpPr/>
          <p:nvPr/>
        </p:nvSpPr>
        <p:spPr>
          <a:xfrm>
            <a:off x="5570124" y="1845368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4D17F6-721B-844F-94C1-DDBFB5C046FA}"/>
              </a:ext>
            </a:extLst>
          </p:cNvPr>
          <p:cNvSpPr txBox="1"/>
          <p:nvPr/>
        </p:nvSpPr>
        <p:spPr>
          <a:xfrm>
            <a:off x="4679255" y="1336213"/>
            <a:ext cx="16117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 dirty="0"/>
              <a:t>()=&gt;</a:t>
            </a:r>
            <a:r>
              <a:rPr lang="sk-SK" b="1" dirty="0" err="1"/>
              <a:t>fs.writeFile</a:t>
            </a:r>
            <a:endParaRPr lang="sk-SK" b="1" dirty="0"/>
          </a:p>
          <a:p>
            <a:endParaRPr lang="sk-SK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7BB2BB-E603-784E-8802-723F84B18F98}"/>
              </a:ext>
            </a:extLst>
          </p:cNvPr>
          <p:cNvSpPr txBox="1"/>
          <p:nvPr/>
        </p:nvSpPr>
        <p:spPr>
          <a:xfrm>
            <a:off x="1496557" y="1339967"/>
            <a:ext cx="13285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 dirty="0" err="1"/>
              <a:t>fs.mkdtemp</a:t>
            </a:r>
            <a:endParaRPr lang="sk-SK" b="1" dirty="0"/>
          </a:p>
          <a:p>
            <a:endParaRPr lang="sk-SK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9CEAEF-5270-B041-9ECF-61B58FD8E43A}"/>
              </a:ext>
            </a:extLst>
          </p:cNvPr>
          <p:cNvSpPr/>
          <p:nvPr/>
        </p:nvSpPr>
        <p:spPr>
          <a:xfrm>
            <a:off x="3282956" y="1845368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27EF537-1394-C942-B19F-3CE26E5C923C}"/>
              </a:ext>
            </a:extLst>
          </p:cNvPr>
          <p:cNvSpPr/>
          <p:nvPr/>
        </p:nvSpPr>
        <p:spPr>
          <a:xfrm>
            <a:off x="3586157" y="1845368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D95075-D778-6344-90E5-9759E22198E8}"/>
              </a:ext>
            </a:extLst>
          </p:cNvPr>
          <p:cNvSpPr/>
          <p:nvPr/>
        </p:nvSpPr>
        <p:spPr>
          <a:xfrm>
            <a:off x="3887645" y="1845368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8A77F7-F7A6-E541-B0E8-3BAAE49EE5DA}"/>
              </a:ext>
            </a:extLst>
          </p:cNvPr>
          <p:cNvSpPr/>
          <p:nvPr/>
        </p:nvSpPr>
        <p:spPr>
          <a:xfrm>
            <a:off x="8692310" y="1845368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0EA211B-6D9E-CA4E-90EB-AE45F39A7651}"/>
              </a:ext>
            </a:extLst>
          </p:cNvPr>
          <p:cNvSpPr/>
          <p:nvPr/>
        </p:nvSpPr>
        <p:spPr>
          <a:xfrm>
            <a:off x="9135399" y="1845368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EEAAC7-637E-B94C-AB3B-DC3C2020AFFC}"/>
              </a:ext>
            </a:extLst>
          </p:cNvPr>
          <p:cNvSpPr/>
          <p:nvPr/>
        </p:nvSpPr>
        <p:spPr>
          <a:xfrm>
            <a:off x="9637302" y="2165478"/>
            <a:ext cx="938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b="1" dirty="0"/>
              <a:t>on(end)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06ED49D-8666-4945-AE6B-F0A3334B5E05}"/>
              </a:ext>
            </a:extLst>
          </p:cNvPr>
          <p:cNvSpPr/>
          <p:nvPr/>
        </p:nvSpPr>
        <p:spPr>
          <a:xfrm>
            <a:off x="9771676" y="1840574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0A78A80-A18F-6342-AC15-6B28AE72F790}"/>
              </a:ext>
            </a:extLst>
          </p:cNvPr>
          <p:cNvSpPr/>
          <p:nvPr/>
        </p:nvSpPr>
        <p:spPr>
          <a:xfrm>
            <a:off x="7551531" y="186151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434958-EBDF-8543-9FFD-8213D6A8A5DD}"/>
              </a:ext>
            </a:extLst>
          </p:cNvPr>
          <p:cNvSpPr/>
          <p:nvPr/>
        </p:nvSpPr>
        <p:spPr>
          <a:xfrm>
            <a:off x="7854732" y="186151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6D3FECF-3229-B642-BC2F-44E6533B4E82}"/>
              </a:ext>
            </a:extLst>
          </p:cNvPr>
          <p:cNvSpPr/>
          <p:nvPr/>
        </p:nvSpPr>
        <p:spPr>
          <a:xfrm>
            <a:off x="8156220" y="186151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3E1169-CEBA-9E4B-B028-FF3F5CE3C114}"/>
              </a:ext>
            </a:extLst>
          </p:cNvPr>
          <p:cNvSpPr txBox="1"/>
          <p:nvPr/>
        </p:nvSpPr>
        <p:spPr>
          <a:xfrm>
            <a:off x="7417702" y="1308223"/>
            <a:ext cx="404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 dirty="0" err="1"/>
              <a:t>cb</a:t>
            </a:r>
            <a:endParaRPr lang="sk-SK" b="1" dirty="0"/>
          </a:p>
          <a:p>
            <a:endParaRPr lang="sk-SK" sz="1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C07D702-2366-714B-8B1D-78099C3F831B}"/>
              </a:ext>
            </a:extLst>
          </p:cNvPr>
          <p:cNvSpPr/>
          <p:nvPr/>
        </p:nvSpPr>
        <p:spPr>
          <a:xfrm>
            <a:off x="6287713" y="2195372"/>
            <a:ext cx="1002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b="1" dirty="0"/>
              <a:t>on(</a:t>
            </a:r>
            <a:r>
              <a:rPr lang="sk-SK" b="1" dirty="0" err="1"/>
              <a:t>data</a:t>
            </a:r>
            <a:r>
              <a:rPr lang="sk-SK" b="1" dirty="0"/>
              <a:t>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B0240F5-A3B8-9945-A50E-4A3B08679F31}"/>
              </a:ext>
            </a:extLst>
          </p:cNvPr>
          <p:cNvSpPr/>
          <p:nvPr/>
        </p:nvSpPr>
        <p:spPr>
          <a:xfrm>
            <a:off x="6838531" y="1841002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4D8B380-8681-504A-8C25-53A43F262087}"/>
              </a:ext>
            </a:extLst>
          </p:cNvPr>
          <p:cNvSpPr/>
          <p:nvPr/>
        </p:nvSpPr>
        <p:spPr>
          <a:xfrm>
            <a:off x="6422013" y="1841002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EC8A5F6-CE46-4B47-B6D6-DA98C1CD621F}"/>
              </a:ext>
            </a:extLst>
          </p:cNvPr>
          <p:cNvSpPr/>
          <p:nvPr/>
        </p:nvSpPr>
        <p:spPr>
          <a:xfrm>
            <a:off x="8561615" y="2173007"/>
            <a:ext cx="1002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b="1" dirty="0"/>
              <a:t>on(</a:t>
            </a:r>
            <a:r>
              <a:rPr lang="sk-SK" b="1" dirty="0" err="1"/>
              <a:t>data</a:t>
            </a:r>
            <a:r>
              <a:rPr lang="sk-SK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874486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40F19E3-E377-114E-A404-8D44578D0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1191796"/>
            <a:ext cx="10021446" cy="29763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Async Patterns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13148C-25A9-C844-901B-31385A75D9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0097" y="4942534"/>
            <a:ext cx="9416898" cy="72367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600" dirty="0">
                <a:solidFill>
                  <a:srgbClr val="000000"/>
                </a:solidFill>
              </a:rPr>
              <a:t>because concurrency coordination is </a:t>
            </a:r>
            <a:r>
              <a:rPr lang="en-US" sz="3600" b="1" dirty="0">
                <a:solidFill>
                  <a:srgbClr val="000000"/>
                </a:solidFill>
              </a:rPr>
              <a:t>needed</a:t>
            </a:r>
            <a:r>
              <a:rPr lang="en-US" sz="3600" dirty="0">
                <a:solidFill>
                  <a:srgbClr val="000000"/>
                </a:solidFill>
              </a:rPr>
              <a:t> ….</a:t>
            </a:r>
            <a:endParaRPr lang="en-US" sz="36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06683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94B4932-5102-7C4E-9552-DE7FC7FB7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Čo riešime za úlohy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8CE6FB-D12F-814E-9D35-160DD81E7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k-SK" dirty="0"/>
              <a:t>Všetci už vieme, že JS je: </a:t>
            </a:r>
          </a:p>
          <a:p>
            <a:pPr lvl="1"/>
            <a:r>
              <a:rPr lang="sk-SK" dirty="0"/>
              <a:t>asynchrónny, </a:t>
            </a:r>
          </a:p>
          <a:p>
            <a:pPr lvl="1"/>
            <a:r>
              <a:rPr lang="sk-SK" dirty="0"/>
              <a:t>single </a:t>
            </a:r>
            <a:r>
              <a:rPr lang="sk-SK" dirty="0" err="1"/>
              <a:t>threaded</a:t>
            </a:r>
            <a:r>
              <a:rPr lang="sk-SK" dirty="0"/>
              <a:t> (nikdy nebežia dve veci naraz  v JS </a:t>
            </a:r>
            <a:r>
              <a:rPr lang="sk-SK" dirty="0" err="1"/>
              <a:t>stacku</a:t>
            </a:r>
            <a:r>
              <a:rPr lang="sk-SK" dirty="0"/>
              <a:t>)</a:t>
            </a:r>
          </a:p>
          <a:p>
            <a:pPr lvl="1"/>
            <a:r>
              <a:rPr lang="sk-SK" dirty="0" err="1"/>
              <a:t>atomický</a:t>
            </a:r>
            <a:r>
              <a:rPr lang="sk-SK" dirty="0"/>
              <a:t> a run-to-</a:t>
            </a:r>
            <a:r>
              <a:rPr lang="sk-SK" dirty="0" err="1"/>
              <a:t>completion</a:t>
            </a:r>
            <a:r>
              <a:rPr lang="sk-SK" dirty="0"/>
              <a:t> na úrovni funkcie</a:t>
            </a:r>
          </a:p>
          <a:p>
            <a:r>
              <a:rPr lang="sk-SK" dirty="0"/>
              <a:t>Potom čokoľvek programujeme nejaký </a:t>
            </a:r>
            <a:r>
              <a:rPr lang="sk-SK" b="1" i="1" dirty="0"/>
              <a:t>top level </a:t>
            </a:r>
            <a:r>
              <a:rPr lang="sk-SK" b="1" i="1" dirty="0" err="1"/>
              <a:t>async</a:t>
            </a:r>
            <a:r>
              <a:rPr lang="sk-SK" b="1" i="1" dirty="0"/>
              <a:t> </a:t>
            </a:r>
            <a:r>
              <a:rPr lang="sk-SK" b="1" i="1" dirty="0" err="1"/>
              <a:t>process</a:t>
            </a:r>
            <a:r>
              <a:rPr lang="sk-SK" b="1" i="1" dirty="0"/>
              <a:t> </a:t>
            </a:r>
            <a:r>
              <a:rPr lang="sk-SK" dirty="0"/>
              <a:t>treba posudzovať z hľadiska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patternov</a:t>
            </a:r>
            <a:endParaRPr lang="sk-SK" dirty="0"/>
          </a:p>
          <a:p>
            <a:pPr lvl="1"/>
            <a:r>
              <a:rPr lang="sk-SK" dirty="0"/>
              <a:t>buď jednotlivo </a:t>
            </a:r>
          </a:p>
          <a:p>
            <a:pPr lvl="1"/>
            <a:r>
              <a:rPr lang="sk-SK" dirty="0"/>
              <a:t>alebo ako ich kombináciu</a:t>
            </a:r>
          </a:p>
          <a:p>
            <a:r>
              <a:rPr lang="sk-SK" b="1" dirty="0"/>
              <a:t>ES/JS a </a:t>
            </a:r>
            <a:r>
              <a:rPr lang="sk-SK" b="1" dirty="0" err="1"/>
              <a:t>node.js</a:t>
            </a:r>
            <a:r>
              <a:rPr lang="sk-SK" dirty="0"/>
              <a:t> majú limitovaný zabudovaný mechanizmus na ovládanie </a:t>
            </a:r>
            <a:r>
              <a:rPr lang="sk-SK" b="1" i="1" dirty="0" err="1"/>
              <a:t>interaction</a:t>
            </a:r>
            <a:r>
              <a:rPr lang="sk-SK" b="1" dirty="0"/>
              <a:t> </a:t>
            </a:r>
            <a:r>
              <a:rPr lang="sk-SK" dirty="0"/>
              <a:t>medzi</a:t>
            </a:r>
            <a:r>
              <a:rPr lang="sk-SK" b="1" dirty="0"/>
              <a:t> </a:t>
            </a:r>
            <a:r>
              <a:rPr lang="sk-SK" i="1" dirty="0"/>
              <a:t>úlohami, </a:t>
            </a:r>
            <a:r>
              <a:rPr lang="sk-SK" dirty="0"/>
              <a:t>na riešenie </a:t>
            </a:r>
            <a:r>
              <a:rPr lang="sk-SK" b="1" dirty="0" err="1"/>
              <a:t>cooperative</a:t>
            </a:r>
            <a:r>
              <a:rPr lang="sk-SK" b="1" dirty="0"/>
              <a:t> </a:t>
            </a:r>
            <a:r>
              <a:rPr lang="sk-SK" b="1" dirty="0" err="1"/>
              <a:t>concurency</a:t>
            </a:r>
            <a:r>
              <a:rPr lang="sk-SK" b="1" dirty="0"/>
              <a:t> </a:t>
            </a:r>
            <a:r>
              <a:rPr lang="sk-SK" dirty="0"/>
              <a:t>(</a:t>
            </a:r>
            <a:r>
              <a:rPr lang="sk-SK" dirty="0" err="1"/>
              <a:t>async.js</a:t>
            </a:r>
            <a:r>
              <a:rPr lang="sk-SK" dirty="0"/>
              <a:t> a iné knižnice)</a:t>
            </a:r>
          </a:p>
          <a:p>
            <a:pPr lvl="1"/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1552941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2234A-5C45-0B4B-B1CB-15A395E5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Prečo to riešime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F7774-D655-8548-AFB4-25F16211B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V JS je “</a:t>
            </a:r>
            <a:r>
              <a:rPr lang="sk-SK" dirty="0" err="1"/>
              <a:t>všecko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“ a beží “</a:t>
            </a:r>
            <a:r>
              <a:rPr lang="sk-SK" dirty="0" err="1"/>
              <a:t>concurrentne</a:t>
            </a:r>
            <a:r>
              <a:rPr lang="sk-SK" dirty="0"/>
              <a:t>“</a:t>
            </a:r>
          </a:p>
          <a:p>
            <a:r>
              <a:rPr lang="sk-SK" dirty="0"/>
              <a:t>V iných jazykoch si to musíte explicitne </a:t>
            </a:r>
            <a:r>
              <a:rPr lang="sk-SK" dirty="0" err="1"/>
              <a:t>kódnuť</a:t>
            </a:r>
            <a:r>
              <a:rPr lang="sk-SK" dirty="0"/>
              <a:t> inak ste </a:t>
            </a:r>
            <a:r>
              <a:rPr lang="sk-SK" dirty="0" err="1"/>
              <a:t>blocking</a:t>
            </a:r>
            <a:r>
              <a:rPr lang="sk-SK" dirty="0"/>
              <a:t> a </a:t>
            </a:r>
            <a:r>
              <a:rPr lang="sk-SK" dirty="0" err="1"/>
              <a:t>serializovaný</a:t>
            </a:r>
            <a:endParaRPr lang="sk-SK" dirty="0"/>
          </a:p>
          <a:p>
            <a:endParaRPr lang="sk-SK" dirty="0"/>
          </a:p>
          <a:p>
            <a:r>
              <a:rPr lang="sk-SK" dirty="0"/>
              <a:t>V JS to musíte riešiť od prvého dňa a naučiť sa bohužiaľ čítať všetky štýly a písať aspoň niektoré z nich</a:t>
            </a:r>
          </a:p>
          <a:p>
            <a:endParaRPr lang="sk-SK" dirty="0"/>
          </a:p>
          <a:p>
            <a:r>
              <a:rPr lang="sk-SK" dirty="0"/>
              <a:t>Mali by ste JS </a:t>
            </a:r>
            <a:r>
              <a:rPr lang="sk-SK" dirty="0" err="1"/>
              <a:t>concurrency</a:t>
            </a:r>
            <a:r>
              <a:rPr lang="sk-SK" dirty="0"/>
              <a:t> využívať a nie bojovať proti nej</a:t>
            </a:r>
          </a:p>
        </p:txBody>
      </p:sp>
    </p:spTree>
    <p:extLst>
      <p:ext uri="{BB962C8B-B14F-4D97-AF65-F5344CB8AC3E}">
        <p14:creationId xmlns:p14="http://schemas.microsoft.com/office/powerpoint/2010/main" val="645506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35651D-5F11-3C40-B030-29677DE26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Recap, </a:t>
            </a:r>
            <a:r>
              <a:rPr lang="en-GB" dirty="0" err="1"/>
              <a:t>node.js</a:t>
            </a:r>
            <a:r>
              <a:rPr lang="en-GB" dirty="0"/>
              <a:t> design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9CB685-9490-2548-BD5B-9B5D69534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To </a:t>
            </a:r>
            <a:r>
              <a:rPr lang="sk-SK" dirty="0" err="1"/>
              <a:t>provide</a:t>
            </a:r>
            <a:r>
              <a:rPr lang="sk-SK" dirty="0"/>
              <a:t> a </a:t>
            </a:r>
            <a:r>
              <a:rPr lang="sk-SK" dirty="0" err="1"/>
              <a:t>purely</a:t>
            </a:r>
            <a:r>
              <a:rPr lang="sk-SK" dirty="0"/>
              <a:t> </a:t>
            </a:r>
            <a:r>
              <a:rPr lang="sk-SK" b="1" dirty="0" err="1"/>
              <a:t>evented</a:t>
            </a:r>
            <a:r>
              <a:rPr lang="sk-SK" dirty="0"/>
              <a:t>, </a:t>
            </a:r>
            <a:r>
              <a:rPr lang="sk-SK" b="1" dirty="0" err="1"/>
              <a:t>non-blocking</a:t>
            </a:r>
            <a:r>
              <a:rPr lang="sk-SK" dirty="0"/>
              <a:t> </a:t>
            </a:r>
            <a:r>
              <a:rPr lang="sk-SK" dirty="0" err="1"/>
              <a:t>infrastructure</a:t>
            </a:r>
            <a:r>
              <a:rPr lang="sk-SK" dirty="0"/>
              <a:t> to </a:t>
            </a:r>
            <a:r>
              <a:rPr lang="sk-SK" dirty="0" err="1"/>
              <a:t>script</a:t>
            </a:r>
            <a:r>
              <a:rPr lang="sk-SK" dirty="0"/>
              <a:t> </a:t>
            </a:r>
            <a:r>
              <a:rPr lang="sk-SK" dirty="0" err="1"/>
              <a:t>highly</a:t>
            </a:r>
            <a:r>
              <a:rPr lang="sk-SK" dirty="0"/>
              <a:t> </a:t>
            </a:r>
            <a:r>
              <a:rPr lang="sk-SK" dirty="0" err="1"/>
              <a:t>concurrent</a:t>
            </a:r>
            <a:r>
              <a:rPr lang="sk-SK" dirty="0"/>
              <a:t> </a:t>
            </a:r>
            <a:r>
              <a:rPr lang="sk-SK" dirty="0" err="1"/>
              <a:t>programs</a:t>
            </a:r>
            <a:r>
              <a:rPr lang="sk-SK" dirty="0"/>
              <a:t> (web </a:t>
            </a:r>
            <a:r>
              <a:rPr lang="sk-SK" dirty="0" err="1"/>
              <a:t>servers</a:t>
            </a:r>
            <a:r>
              <a:rPr lang="sk-SK" dirty="0"/>
              <a:t>,...)</a:t>
            </a:r>
          </a:p>
          <a:p>
            <a:r>
              <a:rPr lang="sk-SK" dirty="0" err="1"/>
              <a:t>The</a:t>
            </a:r>
            <a:r>
              <a:rPr lang="sk-SK" dirty="0"/>
              <a:t> API </a:t>
            </a:r>
            <a:r>
              <a:rPr lang="sk-SK" dirty="0" err="1"/>
              <a:t>should</a:t>
            </a:r>
            <a:r>
              <a:rPr lang="sk-SK" dirty="0"/>
              <a:t> </a:t>
            </a:r>
            <a:r>
              <a:rPr lang="sk-SK" dirty="0" err="1"/>
              <a:t>should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b="1" dirty="0" err="1"/>
              <a:t>fammiliar</a:t>
            </a:r>
            <a:r>
              <a:rPr lang="sk-SK" b="1" dirty="0"/>
              <a:t> to </a:t>
            </a:r>
            <a:r>
              <a:rPr lang="sk-SK" b="1" dirty="0" err="1"/>
              <a:t>client</a:t>
            </a:r>
            <a:r>
              <a:rPr lang="sk-SK" b="1" dirty="0"/>
              <a:t> </a:t>
            </a:r>
            <a:r>
              <a:rPr lang="sk-SK" b="1" dirty="0" err="1"/>
              <a:t>side</a:t>
            </a:r>
            <a:r>
              <a:rPr lang="sk-SK" b="1" dirty="0"/>
              <a:t> JS</a:t>
            </a:r>
            <a:r>
              <a:rPr lang="sk-SK" dirty="0"/>
              <a:t> </a:t>
            </a:r>
            <a:r>
              <a:rPr lang="sk-SK" dirty="0" err="1"/>
              <a:t>programmers</a:t>
            </a:r>
            <a:r>
              <a:rPr lang="sk-SK" dirty="0"/>
              <a:t> and </a:t>
            </a:r>
            <a:r>
              <a:rPr lang="sk-SK" b="1" dirty="0" err="1"/>
              <a:t>old</a:t>
            </a:r>
            <a:r>
              <a:rPr lang="sk-SK" b="1" dirty="0"/>
              <a:t> </a:t>
            </a:r>
            <a:r>
              <a:rPr lang="sk-SK" b="1" dirty="0" err="1"/>
              <a:t>school</a:t>
            </a:r>
            <a:r>
              <a:rPr lang="sk-SK" b="1" dirty="0"/>
              <a:t> UNIX </a:t>
            </a:r>
            <a:r>
              <a:rPr lang="sk-SK" b="1" dirty="0" err="1"/>
              <a:t>hackers</a:t>
            </a:r>
            <a:endParaRPr lang="sk-SK" b="1" dirty="0"/>
          </a:p>
          <a:p>
            <a:r>
              <a:rPr lang="sk-SK" dirty="0"/>
              <a:t>No </a:t>
            </a:r>
            <a:r>
              <a:rPr lang="sk-SK" dirty="0" err="1"/>
              <a:t>function</a:t>
            </a:r>
            <a:r>
              <a:rPr lang="sk-SK" dirty="0"/>
              <a:t> </a:t>
            </a:r>
            <a:r>
              <a:rPr lang="sk-SK" dirty="0" err="1"/>
              <a:t>should</a:t>
            </a:r>
            <a:r>
              <a:rPr lang="sk-SK" dirty="0"/>
              <a:t> </a:t>
            </a:r>
            <a:r>
              <a:rPr lang="sk-SK" dirty="0" err="1"/>
              <a:t>directly</a:t>
            </a:r>
            <a:r>
              <a:rPr lang="sk-SK" dirty="0"/>
              <a:t> </a:t>
            </a:r>
            <a:r>
              <a:rPr lang="sk-SK" dirty="0" err="1"/>
              <a:t>perform</a:t>
            </a:r>
            <a:r>
              <a:rPr lang="sk-SK" dirty="0"/>
              <a:t> IO</a:t>
            </a:r>
          </a:p>
          <a:p>
            <a:r>
              <a:rPr lang="sk-SK" dirty="0"/>
              <a:t>To </a:t>
            </a:r>
            <a:r>
              <a:rPr lang="sk-SK" b="1" dirty="0" err="1"/>
              <a:t>receive</a:t>
            </a:r>
            <a:r>
              <a:rPr lang="sk-SK" b="1" dirty="0"/>
              <a:t> </a:t>
            </a:r>
            <a:r>
              <a:rPr lang="sk-SK" b="1" dirty="0" err="1"/>
              <a:t>info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disk, net or </a:t>
            </a:r>
            <a:r>
              <a:rPr lang="sk-SK" dirty="0" err="1"/>
              <a:t>another</a:t>
            </a:r>
            <a:r>
              <a:rPr lang="sk-SK" dirty="0"/>
              <a:t> </a:t>
            </a:r>
            <a:r>
              <a:rPr lang="sk-SK" dirty="0" err="1"/>
              <a:t>process</a:t>
            </a:r>
            <a:r>
              <a:rPr lang="sk-SK" dirty="0"/>
              <a:t>, </a:t>
            </a:r>
            <a:r>
              <a:rPr lang="sk-SK" b="1" dirty="0" err="1"/>
              <a:t>there</a:t>
            </a:r>
            <a:r>
              <a:rPr lang="sk-SK" b="1" dirty="0"/>
              <a:t> </a:t>
            </a:r>
            <a:r>
              <a:rPr lang="sk-SK" b="1" dirty="0" err="1"/>
              <a:t>must</a:t>
            </a:r>
            <a:r>
              <a:rPr lang="sk-SK" b="1" dirty="0"/>
              <a:t> </a:t>
            </a:r>
            <a:r>
              <a:rPr lang="sk-SK" b="1" dirty="0" err="1"/>
              <a:t>be</a:t>
            </a:r>
            <a:r>
              <a:rPr lang="sk-SK" b="1" dirty="0"/>
              <a:t> </a:t>
            </a:r>
            <a:r>
              <a:rPr lang="sk-SK" b="1" dirty="0" err="1"/>
              <a:t>callback</a:t>
            </a:r>
            <a:endParaRPr lang="sk-SK" b="1" dirty="0"/>
          </a:p>
          <a:p>
            <a:r>
              <a:rPr lang="sk-SK" b="1" dirty="0"/>
              <a:t>Stream </a:t>
            </a:r>
            <a:r>
              <a:rPr lang="sk-SK" b="1" dirty="0" err="1"/>
              <a:t>everything</a:t>
            </a:r>
            <a:r>
              <a:rPr lang="sk-SK" dirty="0"/>
              <a:t>, never </a:t>
            </a:r>
            <a:r>
              <a:rPr lang="sk-SK" dirty="0" err="1"/>
              <a:t>force</a:t>
            </a:r>
            <a:r>
              <a:rPr lang="sk-SK" dirty="0"/>
              <a:t> </a:t>
            </a:r>
            <a:r>
              <a:rPr lang="sk-SK" dirty="0" err="1"/>
              <a:t>buffering</a:t>
            </a:r>
            <a:r>
              <a:rPr lang="sk-SK" dirty="0"/>
              <a:t> of </a:t>
            </a:r>
            <a:r>
              <a:rPr lang="sk-SK" dirty="0" err="1"/>
              <a:t>data</a:t>
            </a:r>
            <a:endParaRPr lang="sk-SK" dirty="0"/>
          </a:p>
          <a:p>
            <a:r>
              <a:rPr lang="sk-SK" dirty="0" err="1"/>
              <a:t>Have</a:t>
            </a:r>
            <a:r>
              <a:rPr lang="sk-SK" dirty="0"/>
              <a:t> </a:t>
            </a:r>
            <a:r>
              <a:rPr lang="sk-SK" dirty="0" err="1"/>
              <a:t>build</a:t>
            </a:r>
            <a:r>
              <a:rPr lang="sk-SK" dirty="0"/>
              <a:t>-in </a:t>
            </a:r>
            <a:r>
              <a:rPr lang="sk-SK" dirty="0" err="1"/>
              <a:t>support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most </a:t>
            </a:r>
            <a:r>
              <a:rPr lang="sk-SK" dirty="0" err="1"/>
              <a:t>important</a:t>
            </a:r>
            <a:r>
              <a:rPr lang="sk-SK" dirty="0"/>
              <a:t> </a:t>
            </a:r>
            <a:r>
              <a:rPr lang="sk-SK" dirty="0" err="1"/>
              <a:t>protocols</a:t>
            </a:r>
            <a:r>
              <a:rPr lang="sk-SK" dirty="0"/>
              <a:t> TCP, DNS, HTTP</a:t>
            </a:r>
          </a:p>
          <a:p>
            <a:endParaRPr lang="sk-SK" b="1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58157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9231E-23D7-A043-9563-FC8107E8E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Čo riešime za úlohy – klasifikácia vzorov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85406-D39D-4A42-8DB6-0F03A43C6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k-SK" b="1" dirty="0" err="1"/>
              <a:t>series</a:t>
            </a:r>
            <a:r>
              <a:rPr lang="sk-SK" b="1" dirty="0"/>
              <a:t>/</a:t>
            </a:r>
            <a:r>
              <a:rPr lang="sk-SK" b="1" dirty="0" err="1"/>
              <a:t>parralel</a:t>
            </a:r>
            <a:r>
              <a:rPr lang="sk-SK" b="1" dirty="0"/>
              <a:t> </a:t>
            </a:r>
            <a:r>
              <a:rPr lang="sk-SK" dirty="0"/>
              <a:t>- musia ísť úlohy za sebou (</a:t>
            </a:r>
            <a:r>
              <a:rPr lang="sk-SK" dirty="0" err="1"/>
              <a:t>series</a:t>
            </a:r>
            <a:r>
              <a:rPr lang="sk-SK" dirty="0"/>
              <a:t>) alebo môžu </a:t>
            </a:r>
            <a:r>
              <a:rPr lang="sk-SK" dirty="0" err="1"/>
              <a:t>íst</a:t>
            </a:r>
            <a:r>
              <a:rPr lang="sk-SK" dirty="0"/>
              <a:t> paralelne (</a:t>
            </a:r>
            <a:r>
              <a:rPr lang="sk-SK" dirty="0" err="1"/>
              <a:t>parallelne</a:t>
            </a:r>
            <a:r>
              <a:rPr lang="sk-SK" dirty="0"/>
              <a:t>)</a:t>
            </a:r>
          </a:p>
          <a:p>
            <a:r>
              <a:rPr lang="sk-SK" b="1" dirty="0" err="1"/>
              <a:t>results</a:t>
            </a:r>
            <a:r>
              <a:rPr lang="sk-SK" b="1" dirty="0"/>
              <a:t> </a:t>
            </a:r>
            <a:r>
              <a:rPr lang="sk-SK" b="1" dirty="0" err="1"/>
              <a:t>passing</a:t>
            </a:r>
            <a:r>
              <a:rPr lang="sk-SK" b="1" dirty="0"/>
              <a:t>/</a:t>
            </a:r>
            <a:r>
              <a:rPr lang="sk-SK" b="1" dirty="0" err="1"/>
              <a:t>cummulating</a:t>
            </a:r>
            <a:r>
              <a:rPr lang="sk-SK" b="1" dirty="0"/>
              <a:t> </a:t>
            </a:r>
            <a:r>
              <a:rPr lang="sk-SK" dirty="0"/>
              <a:t>- ak idú za sebou potrebuje tá ďalšia dáta z predošlej, alebo nám záleží len na poradí vykonania</a:t>
            </a:r>
          </a:p>
          <a:p>
            <a:r>
              <a:rPr lang="sk-SK" b="1" dirty="0"/>
              <a:t>[] of </a:t>
            </a:r>
            <a:r>
              <a:rPr lang="sk-SK" b="1" dirty="0" err="1"/>
              <a:t>async-functions</a:t>
            </a:r>
            <a:r>
              <a:rPr lang="sk-SK" b="1" dirty="0"/>
              <a:t>/[] of </a:t>
            </a:r>
            <a:r>
              <a:rPr lang="sk-SK" b="1" dirty="0" err="1"/>
              <a:t>data</a:t>
            </a:r>
            <a:r>
              <a:rPr lang="sk-SK" b="1" dirty="0"/>
              <a:t> + </a:t>
            </a:r>
            <a:r>
              <a:rPr lang="sk-SK" b="1" dirty="0" err="1"/>
              <a:t>worker</a:t>
            </a:r>
            <a:r>
              <a:rPr lang="sk-SK" b="1" dirty="0"/>
              <a:t> </a:t>
            </a:r>
            <a:r>
              <a:rPr lang="sk-SK" dirty="0"/>
              <a:t>– robím rôzne veci, alebo robím to isté nad inými dátami</a:t>
            </a:r>
          </a:p>
          <a:p>
            <a:r>
              <a:rPr lang="sk-SK" b="1" dirty="0"/>
              <a:t>[] / </a:t>
            </a:r>
            <a:r>
              <a:rPr lang="sk-SK" b="1" dirty="0" err="1"/>
              <a:t>queue</a:t>
            </a:r>
            <a:r>
              <a:rPr lang="sk-SK" b="1" dirty="0"/>
              <a:t>, </a:t>
            </a:r>
            <a:r>
              <a:rPr lang="sk-SK" b="1" dirty="0" err="1"/>
              <a:t>doWhilst</a:t>
            </a:r>
            <a:r>
              <a:rPr lang="sk-SK" b="1" dirty="0"/>
              <a:t>,... </a:t>
            </a:r>
            <a:r>
              <a:rPr lang="sk-SK" dirty="0"/>
              <a:t>- je zoznam úloh konečný alebo je dynamický a úlohy pribúdajú alebo odbúdajú</a:t>
            </a:r>
          </a:p>
          <a:p>
            <a:r>
              <a:rPr lang="sk-SK" b="1" dirty="0" err="1"/>
              <a:t>try</a:t>
            </a:r>
            <a:r>
              <a:rPr lang="sk-SK" b="1" dirty="0"/>
              <a:t>, </a:t>
            </a:r>
            <a:r>
              <a:rPr lang="sk-SK" b="1" dirty="0" err="1"/>
              <a:t>race</a:t>
            </a:r>
            <a:r>
              <a:rPr lang="sk-SK" b="1" dirty="0"/>
              <a:t> </a:t>
            </a:r>
            <a:r>
              <a:rPr lang="sk-SK" dirty="0"/>
              <a:t>– potrebujem výsledok len prvej dokončenej úlohy</a:t>
            </a:r>
          </a:p>
          <a:p>
            <a:endParaRPr lang="sk-SK" dirty="0"/>
          </a:p>
          <a:p>
            <a:r>
              <a:rPr lang="sk-SK" dirty="0" err="1"/>
              <a:t>limits</a:t>
            </a:r>
            <a:r>
              <a:rPr lang="sk-SK" dirty="0"/>
              <a:t> –</a:t>
            </a:r>
            <a:r>
              <a:rPr lang="sk-SK" dirty="0" err="1"/>
              <a:t>paralell</a:t>
            </a:r>
            <a:r>
              <a:rPr lang="sk-SK" dirty="0"/>
              <a:t> </a:t>
            </a:r>
            <a:r>
              <a:rPr lang="sk-SK" dirty="0" err="1"/>
              <a:t>limits</a:t>
            </a:r>
            <a:r>
              <a:rPr lang="sk-SK" dirty="0"/>
              <a:t>, </a:t>
            </a:r>
            <a:r>
              <a:rPr lang="sk-SK" dirty="0" err="1"/>
              <a:t>timeouts</a:t>
            </a:r>
            <a:endParaRPr lang="sk-SK" dirty="0"/>
          </a:p>
          <a:p>
            <a:r>
              <a:rPr lang="sk-SK" dirty="0" err="1"/>
              <a:t>errors</a:t>
            </a:r>
            <a:r>
              <a:rPr lang="sk-SK" dirty="0"/>
              <a:t> – kedy a ako sú signalizované chyby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2183484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B4878-4A75-C346-9BF8-152C18065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Async.js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EFB30-C638-ED48-BEDA-693CD9226A0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sk-SK" dirty="0"/>
              <a:t>Terminológia vzorov na nasledovných </a:t>
            </a:r>
            <a:r>
              <a:rPr lang="sk-SK" dirty="0" err="1"/>
              <a:t>slajdov</a:t>
            </a:r>
            <a:r>
              <a:rPr lang="sk-SK" dirty="0"/>
              <a:t> a ukážky kódov používajú knižnicu </a:t>
            </a:r>
            <a:r>
              <a:rPr lang="sk-SK" dirty="0" err="1"/>
              <a:t>async.js</a:t>
            </a:r>
            <a:endParaRPr lang="sk-SK" dirty="0"/>
          </a:p>
          <a:p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a utility module </a:t>
            </a:r>
            <a:r>
              <a:rPr lang="sk-SK" dirty="0" err="1"/>
              <a:t>which</a:t>
            </a:r>
            <a:r>
              <a:rPr lang="sk-SK" dirty="0"/>
              <a:t> </a:t>
            </a:r>
            <a:r>
              <a:rPr lang="sk-SK" dirty="0" err="1"/>
              <a:t>provides</a:t>
            </a:r>
            <a:r>
              <a:rPr lang="sk-SK" dirty="0"/>
              <a:t> </a:t>
            </a:r>
            <a:r>
              <a:rPr lang="sk-SK" dirty="0" err="1"/>
              <a:t>straight</a:t>
            </a:r>
            <a:r>
              <a:rPr lang="sk-SK" dirty="0"/>
              <a:t>-forward, </a:t>
            </a:r>
            <a:r>
              <a:rPr lang="sk-SK" dirty="0" err="1"/>
              <a:t>powerful</a:t>
            </a:r>
            <a:r>
              <a:rPr lang="sk-SK" dirty="0"/>
              <a:t> </a:t>
            </a:r>
            <a:r>
              <a:rPr lang="sk-SK" dirty="0" err="1"/>
              <a:t>functions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working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asynchronous</a:t>
            </a:r>
            <a:r>
              <a:rPr lang="sk-SK" dirty="0"/>
              <a:t> JavaScript. </a:t>
            </a:r>
            <a:r>
              <a:rPr lang="sk-SK" dirty="0" err="1"/>
              <a:t>Although</a:t>
            </a:r>
            <a:r>
              <a:rPr lang="sk-SK" dirty="0"/>
              <a:t> </a:t>
            </a:r>
            <a:r>
              <a:rPr lang="sk-SK" dirty="0" err="1"/>
              <a:t>originally</a:t>
            </a:r>
            <a:r>
              <a:rPr lang="sk-SK" dirty="0"/>
              <a:t> </a:t>
            </a:r>
            <a:r>
              <a:rPr lang="sk-SK" dirty="0" err="1"/>
              <a:t>designed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 </a:t>
            </a:r>
            <a:r>
              <a:rPr lang="sk-SK" dirty="0">
                <a:hlinkClick r:id="rId2"/>
              </a:rPr>
              <a:t>Node.js</a:t>
            </a:r>
            <a:r>
              <a:rPr lang="sk-SK" dirty="0"/>
              <a:t> and </a:t>
            </a:r>
            <a:r>
              <a:rPr lang="sk-SK" dirty="0" err="1"/>
              <a:t>installable</a:t>
            </a:r>
            <a:r>
              <a:rPr lang="sk-SK" dirty="0"/>
              <a:t> </a:t>
            </a:r>
            <a:r>
              <a:rPr lang="sk-SK" dirty="0" err="1"/>
              <a:t>via</a:t>
            </a:r>
            <a:r>
              <a:rPr lang="sk-SK" dirty="0"/>
              <a:t> </a:t>
            </a:r>
            <a:r>
              <a:rPr lang="sk-SK" dirty="0" err="1"/>
              <a:t>npm</a:t>
            </a:r>
            <a:r>
              <a:rPr lang="sk-SK" dirty="0"/>
              <a:t> </a:t>
            </a:r>
            <a:r>
              <a:rPr lang="sk-SK" dirty="0" err="1"/>
              <a:t>install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, </a:t>
            </a:r>
            <a:r>
              <a:rPr lang="sk-SK" dirty="0" err="1"/>
              <a:t>it</a:t>
            </a:r>
            <a:r>
              <a:rPr lang="sk-SK" dirty="0"/>
              <a:t> </a:t>
            </a:r>
            <a:r>
              <a:rPr lang="sk-SK" dirty="0" err="1"/>
              <a:t>can</a:t>
            </a:r>
            <a:r>
              <a:rPr lang="sk-SK" dirty="0"/>
              <a:t> </a:t>
            </a:r>
            <a:r>
              <a:rPr lang="sk-SK" dirty="0" err="1"/>
              <a:t>also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used</a:t>
            </a:r>
            <a:r>
              <a:rPr lang="sk-SK" dirty="0"/>
              <a:t> </a:t>
            </a:r>
            <a:r>
              <a:rPr lang="sk-SK" dirty="0" err="1"/>
              <a:t>directly</a:t>
            </a:r>
            <a:r>
              <a:rPr lang="sk-SK" dirty="0"/>
              <a:t> in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browser</a:t>
            </a:r>
            <a:r>
              <a:rPr lang="sk-SK" dirty="0"/>
              <a:t>.</a:t>
            </a:r>
          </a:p>
          <a:p>
            <a:pPr marL="457200" lvl="1" indent="0">
              <a:buNone/>
            </a:pPr>
            <a:endParaRPr lang="sk-SK" dirty="0"/>
          </a:p>
          <a:p>
            <a:r>
              <a:rPr lang="sk-SK" dirty="0">
                <a:hlinkClick r:id="rId3"/>
              </a:rPr>
              <a:t>https://caolan.github.io/async/v3/</a:t>
            </a:r>
            <a:endParaRPr lang="sk-SK" dirty="0"/>
          </a:p>
          <a:p>
            <a:endParaRPr lang="sk-SK" dirty="0"/>
          </a:p>
          <a:p>
            <a:r>
              <a:rPr lang="sk-SK" dirty="0"/>
              <a:t>Existujú samozrejme iné knižnice</a:t>
            </a:r>
          </a:p>
          <a:p>
            <a:pPr lvl="1"/>
            <a:r>
              <a:rPr lang="sk-SK" dirty="0">
                <a:hlinkClick r:id="rId4"/>
              </a:rPr>
              <a:t>http://bluebirdjs.com/docs/getting-started.html</a:t>
            </a:r>
            <a:endParaRPr lang="sk-SK" dirty="0"/>
          </a:p>
          <a:p>
            <a:pPr lvl="1"/>
            <a:r>
              <a:rPr lang="sk-SK" dirty="0"/>
              <a:t>...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C17A4-D91D-7E45-B8D2-B4B1E9510C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sk-SK" dirty="0"/>
              <a:t>Prečo </a:t>
            </a:r>
            <a:r>
              <a:rPr lang="sk-SK" dirty="0" err="1"/>
              <a:t>async.js</a:t>
            </a:r>
            <a:endParaRPr lang="sk-SK" dirty="0"/>
          </a:p>
          <a:p>
            <a:pPr marL="0" indent="0">
              <a:buNone/>
            </a:pPr>
            <a:endParaRPr lang="sk-SK" dirty="0"/>
          </a:p>
          <a:p>
            <a:r>
              <a:rPr lang="sk-SK" dirty="0" err="1"/>
              <a:t>Async.js</a:t>
            </a:r>
            <a:r>
              <a:rPr lang="sk-SK" dirty="0"/>
              <a:t> vznikla v čase </a:t>
            </a:r>
            <a:r>
              <a:rPr lang="sk-SK" b="1" dirty="0" err="1"/>
              <a:t>callbackov</a:t>
            </a:r>
            <a:r>
              <a:rPr lang="sk-SK" dirty="0"/>
              <a:t> a riešila peknou syntaxou to čo by inak malo šialené </a:t>
            </a:r>
            <a:r>
              <a:rPr lang="sk-SK" dirty="0" err="1"/>
              <a:t>povnárané</a:t>
            </a:r>
            <a:r>
              <a:rPr lang="sk-SK" dirty="0"/>
              <a:t> zápisy , </a:t>
            </a:r>
          </a:p>
          <a:p>
            <a:r>
              <a:rPr lang="sk-SK" dirty="0"/>
              <a:t>Dnes podporuje aj </a:t>
            </a:r>
            <a:r>
              <a:rPr lang="sk-SK" b="1" dirty="0" err="1"/>
              <a:t>promises</a:t>
            </a:r>
            <a:r>
              <a:rPr lang="sk-SK" dirty="0"/>
              <a:t> a </a:t>
            </a:r>
            <a:r>
              <a:rPr lang="sk-SK" b="1" dirty="0" err="1"/>
              <a:t>async</a:t>
            </a:r>
            <a:r>
              <a:rPr lang="sk-SK" dirty="0"/>
              <a:t> </a:t>
            </a:r>
            <a:r>
              <a:rPr lang="sk-SK" dirty="0" err="1"/>
              <a:t>function</a:t>
            </a:r>
            <a:r>
              <a:rPr lang="sk-SK" dirty="0"/>
              <a:t>, a dá sa tak použiť ako jednotná abstrakcia, nezávisle od </a:t>
            </a:r>
            <a:r>
              <a:rPr lang="sk-SK" dirty="0" err="1"/>
              <a:t>APIčka</a:t>
            </a:r>
            <a:r>
              <a:rPr lang="sk-SK" dirty="0"/>
              <a:t> knižníc z ktorými kódujete</a:t>
            </a:r>
          </a:p>
          <a:p>
            <a:r>
              <a:rPr lang="sk-SK" dirty="0"/>
              <a:t>Veľa </a:t>
            </a:r>
            <a:r>
              <a:rPr lang="sk-SK" dirty="0" err="1"/>
              <a:t>paternov</a:t>
            </a:r>
            <a:r>
              <a:rPr lang="sk-SK" dirty="0"/>
              <a:t> sa dá napísať aj pomocou </a:t>
            </a:r>
            <a:r>
              <a:rPr lang="sk-SK" dirty="0" err="1"/>
              <a:t>promises</a:t>
            </a:r>
            <a:r>
              <a:rPr lang="sk-SK" dirty="0"/>
              <a:t>, alebo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iterátorov</a:t>
            </a:r>
            <a:r>
              <a:rPr lang="sk-SK" dirty="0"/>
              <a:t>, ale nie všetky a nie na každom </a:t>
            </a:r>
            <a:r>
              <a:rPr lang="sk-SK" dirty="0" err="1"/>
              <a:t>runtime</a:t>
            </a:r>
            <a:r>
              <a:rPr lang="sk-SK" dirty="0"/>
              <a:t> (nie všetci bežia </a:t>
            </a:r>
            <a:r>
              <a:rPr lang="sk-SK" dirty="0" err="1"/>
              <a:t>latest</a:t>
            </a:r>
            <a:r>
              <a:rPr lang="sk-SK" dirty="0"/>
              <a:t> </a:t>
            </a:r>
            <a:r>
              <a:rPr lang="sk-SK" dirty="0" err="1"/>
              <a:t>node</a:t>
            </a:r>
            <a:r>
              <a:rPr lang="sk-SK" dirty="0"/>
              <a:t> a </a:t>
            </a:r>
            <a:r>
              <a:rPr lang="sk-SK" dirty="0" err="1"/>
              <a:t>latest</a:t>
            </a:r>
            <a:r>
              <a:rPr lang="sk-SK" dirty="0"/>
              <a:t> </a:t>
            </a:r>
            <a:r>
              <a:rPr lang="sk-SK" dirty="0" err="1"/>
              <a:t>chrome</a:t>
            </a:r>
            <a:r>
              <a:rPr lang="sk-SK" dirty="0"/>
              <a:t>)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5079998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E4E31-50FA-D74B-B381-3D109ECE9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Intro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6187D-3213-0F41-944E-99CA393FB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14075" cy="4351338"/>
          </a:xfrm>
        </p:spPr>
        <p:txBody>
          <a:bodyPr>
            <a:normAutofit fontScale="85000" lnSpcReduction="20000"/>
          </a:bodyPr>
          <a:lstStyle/>
          <a:p>
            <a:r>
              <a:rPr lang="sk-SK" dirty="0"/>
              <a:t>Majme </a:t>
            </a:r>
            <a:r>
              <a:rPr lang="sk-SK" dirty="0" err="1"/>
              <a:t>nejake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funkcie (</a:t>
            </a:r>
            <a:r>
              <a:rPr lang="sk-SK" dirty="0" err="1"/>
              <a:t>tasky</a:t>
            </a:r>
            <a:r>
              <a:rPr lang="sk-SK" dirty="0"/>
              <a:t>)</a:t>
            </a:r>
          </a:p>
          <a:p>
            <a:r>
              <a:rPr lang="sk-SK" dirty="0"/>
              <a:t>Povedzme si ako ich chceme vykonať a akú koordináciu potrebujeme</a:t>
            </a:r>
          </a:p>
          <a:p>
            <a:r>
              <a:rPr lang="sk-SK" dirty="0"/>
              <a:t>Zvoľme vhodný </a:t>
            </a:r>
            <a:r>
              <a:rPr lang="sk-SK" dirty="0" err="1"/>
              <a:t>pattern</a:t>
            </a:r>
            <a:r>
              <a:rPr lang="sk-SK" dirty="0"/>
              <a:t> z knižnice</a:t>
            </a:r>
          </a:p>
          <a:p>
            <a:endParaRPr lang="sk-SK" dirty="0"/>
          </a:p>
          <a:p>
            <a:pPr marL="0" indent="0">
              <a:buNone/>
            </a:pPr>
            <a:endParaRPr lang="sk-SK" sz="1600" dirty="0"/>
          </a:p>
          <a:p>
            <a:pPr marL="0" indent="0">
              <a:buNone/>
            </a:pPr>
            <a:endParaRPr lang="sk-SK" sz="1600" dirty="0"/>
          </a:p>
          <a:p>
            <a:pPr marL="0" indent="0">
              <a:buNone/>
            </a:pPr>
            <a:endParaRPr lang="sk-SK" sz="1600" dirty="0"/>
          </a:p>
          <a:p>
            <a:pPr marL="0" indent="0">
              <a:buNone/>
            </a:pPr>
            <a:r>
              <a:rPr lang="sk-SK" sz="1600" dirty="0"/>
              <a:t>c) </a:t>
            </a:r>
            <a:r>
              <a:rPr lang="sk-SK" sz="1600" dirty="0" err="1"/>
              <a:t>Function</a:t>
            </a:r>
            <a:r>
              <a:rPr lang="sk-SK" sz="1600" dirty="0"/>
              <a:t> </a:t>
            </a:r>
            <a:r>
              <a:rPr lang="sk-SK" sz="1600" dirty="0" err="1"/>
              <a:t>returning</a:t>
            </a:r>
            <a:r>
              <a:rPr lang="sk-SK" sz="1600" dirty="0"/>
              <a:t> </a:t>
            </a:r>
            <a:r>
              <a:rPr lang="sk-SK" sz="1600" dirty="0" err="1"/>
              <a:t>promise</a:t>
            </a:r>
            <a:r>
              <a:rPr lang="sk-SK" sz="1600" dirty="0"/>
              <a:t> </a:t>
            </a:r>
            <a:r>
              <a:rPr lang="sk-SK" sz="1600" dirty="0" err="1"/>
              <a:t>requires</a:t>
            </a:r>
            <a:r>
              <a:rPr lang="sk-SK" sz="1600" dirty="0"/>
              <a:t> </a:t>
            </a:r>
            <a:r>
              <a:rPr lang="sk-SK" sz="1600" dirty="0" err="1"/>
              <a:t>conversion</a:t>
            </a:r>
            <a:r>
              <a:rPr lang="sk-SK" sz="1600" dirty="0"/>
              <a:t> </a:t>
            </a:r>
            <a:r>
              <a:rPr lang="sk-SK" sz="1600" dirty="0" err="1"/>
              <a:t>with</a:t>
            </a:r>
            <a:r>
              <a:rPr lang="sk-SK" sz="1600" dirty="0"/>
              <a:t> </a:t>
            </a:r>
            <a:r>
              <a:rPr lang="sk-SK" sz="1600" b="1" i="1" dirty="0" err="1"/>
              <a:t>asyncify</a:t>
            </a:r>
            <a:endParaRPr lang="sk-SK" sz="1600" b="1" i="1" dirty="0"/>
          </a:p>
          <a:p>
            <a:pPr marL="0" indent="0">
              <a:buNone/>
            </a:pPr>
            <a:r>
              <a:rPr lang="sk-SK" sz="1600" b="1" i="1" dirty="0" err="1"/>
              <a:t>Sampel</a:t>
            </a:r>
            <a:r>
              <a:rPr lang="sk-SK" sz="1600" b="1" i="1" dirty="0"/>
              <a:t> je len ilustratívny.....</a:t>
            </a:r>
            <a:endParaRPr lang="sk-SK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9522F8-C904-AB42-83C4-FFEABDF7B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4911" y="658474"/>
            <a:ext cx="7757473" cy="554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174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30C6A-4211-2842-A21B-6FFB3EE59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Series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92376-F4A1-5749-8D22-C80139E4452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sk-SK" dirty="0" err="1"/>
              <a:t>simplest</a:t>
            </a:r>
            <a:r>
              <a:rPr lang="sk-SK" dirty="0"/>
              <a:t> </a:t>
            </a:r>
            <a:r>
              <a:rPr lang="sk-SK" dirty="0" err="1"/>
              <a:t>sequential</a:t>
            </a:r>
            <a:endParaRPr lang="sk-SK" dirty="0"/>
          </a:p>
          <a:p>
            <a:pPr marL="0" indent="0">
              <a:buNone/>
            </a:pP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when</a:t>
            </a:r>
            <a:r>
              <a:rPr lang="sk-SK" dirty="0"/>
              <a:t>: </a:t>
            </a:r>
          </a:p>
          <a:p>
            <a:r>
              <a:rPr lang="sk-SK" dirty="0" err="1"/>
              <a:t>tasks</a:t>
            </a:r>
            <a:r>
              <a:rPr lang="sk-SK" dirty="0"/>
              <a:t> are </a:t>
            </a:r>
            <a:r>
              <a:rPr lang="sk-SK" b="1" dirty="0" err="1"/>
              <a:t>dependent</a:t>
            </a:r>
            <a:r>
              <a:rPr lang="sk-SK" b="1" dirty="0"/>
              <a:t> on </a:t>
            </a:r>
            <a:r>
              <a:rPr lang="sk-SK" b="1" dirty="0" err="1"/>
              <a:t>order</a:t>
            </a:r>
            <a:r>
              <a:rPr lang="sk-SK" b="1" dirty="0"/>
              <a:t> </a:t>
            </a:r>
            <a:r>
              <a:rPr lang="sk-SK" dirty="0"/>
              <a:t>of </a:t>
            </a:r>
            <a:r>
              <a:rPr lang="sk-SK" dirty="0" err="1"/>
              <a:t>execution</a:t>
            </a:r>
            <a:r>
              <a:rPr lang="sk-SK" b="1" dirty="0"/>
              <a:t> </a:t>
            </a:r>
          </a:p>
          <a:p>
            <a:r>
              <a:rPr lang="sk-SK" b="1" dirty="0" err="1"/>
              <a:t>but</a:t>
            </a:r>
            <a:r>
              <a:rPr lang="sk-SK" b="1" dirty="0"/>
              <a:t> do </a:t>
            </a:r>
            <a:r>
              <a:rPr lang="sk-SK" b="1" dirty="0" err="1"/>
              <a:t>not</a:t>
            </a:r>
            <a:r>
              <a:rPr lang="sk-SK" b="1" dirty="0"/>
              <a:t> </a:t>
            </a:r>
            <a:r>
              <a:rPr lang="sk-SK" b="1" dirty="0" err="1"/>
              <a:t>need</a:t>
            </a:r>
            <a:r>
              <a:rPr lang="sk-SK" b="1" dirty="0"/>
              <a:t> </a:t>
            </a:r>
            <a:r>
              <a:rPr lang="sk-SK" dirty="0" err="1"/>
              <a:t>data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previous</a:t>
            </a:r>
            <a:r>
              <a:rPr lang="sk-SK" dirty="0"/>
              <a:t> </a:t>
            </a:r>
            <a:r>
              <a:rPr lang="sk-SK" dirty="0" err="1"/>
              <a:t>task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data</a:t>
            </a:r>
            <a:r>
              <a:rPr lang="sk-SK" dirty="0"/>
              <a:t> </a:t>
            </a:r>
            <a:r>
              <a:rPr lang="sk-SK" b="1" i="1" dirty="0" err="1"/>
              <a:t>returned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tasks</a:t>
            </a:r>
            <a:r>
              <a:rPr lang="sk-SK" dirty="0"/>
              <a:t> </a:t>
            </a:r>
            <a:r>
              <a:rPr lang="sk-SK" dirty="0" err="1"/>
              <a:t>can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b="1" dirty="0" err="1"/>
              <a:t>collected</a:t>
            </a:r>
            <a:r>
              <a:rPr lang="sk-SK" dirty="0"/>
              <a:t> in </a:t>
            </a:r>
            <a:r>
              <a:rPr lang="sk-SK" dirty="0" err="1"/>
              <a:t>final</a:t>
            </a:r>
            <a:r>
              <a:rPr lang="sk-SK" dirty="0"/>
              <a:t> </a:t>
            </a:r>
            <a:r>
              <a:rPr lang="sk-SK" dirty="0" err="1"/>
              <a:t>callback</a:t>
            </a:r>
            <a:endParaRPr lang="sk-SK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0C5290F6-06F6-6646-A016-47474B69D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80799"/>
            <a:ext cx="5903815" cy="5096164"/>
          </a:xfrm>
          <a:prstGeom prst="rect">
            <a:avLst/>
          </a:prstGeom>
        </p:spPr>
      </p:pic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5A52D207-B8D7-C44E-9292-69C76FD78670}"/>
              </a:ext>
            </a:extLst>
          </p:cNvPr>
          <p:cNvCxnSpPr>
            <a:cxnSpLocks/>
          </p:cNvCxnSpPr>
          <p:nvPr/>
        </p:nvCxnSpPr>
        <p:spPr>
          <a:xfrm>
            <a:off x="7924800" y="2826327"/>
            <a:ext cx="0" cy="3879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85B1BE8-9930-B64B-879E-F0FAFC884BAA}"/>
              </a:ext>
            </a:extLst>
          </p:cNvPr>
          <p:cNvCxnSpPr>
            <a:cxnSpLocks/>
          </p:cNvCxnSpPr>
          <p:nvPr/>
        </p:nvCxnSpPr>
        <p:spPr>
          <a:xfrm>
            <a:off x="7924800" y="2826327"/>
            <a:ext cx="2812473" cy="0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C2240D5C-8C8C-D44A-9304-F304C42449DC}"/>
              </a:ext>
            </a:extLst>
          </p:cNvPr>
          <p:cNvCxnSpPr>
            <a:cxnSpLocks/>
          </p:cNvCxnSpPr>
          <p:nvPr/>
        </p:nvCxnSpPr>
        <p:spPr>
          <a:xfrm flipV="1">
            <a:off x="10737273" y="1690688"/>
            <a:ext cx="0" cy="1135641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8C9797E-1965-A640-933A-B01A64CF9887}"/>
              </a:ext>
            </a:extLst>
          </p:cNvPr>
          <p:cNvCxnSpPr>
            <a:cxnSpLocks/>
          </p:cNvCxnSpPr>
          <p:nvPr/>
        </p:nvCxnSpPr>
        <p:spPr>
          <a:xfrm flipH="1">
            <a:off x="10141527" y="1690688"/>
            <a:ext cx="595746" cy="1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0A8B68BC-B7EB-5640-9BFF-4F0BFD770FCD}"/>
              </a:ext>
            </a:extLst>
          </p:cNvPr>
          <p:cNvCxnSpPr>
            <a:cxnSpLocks/>
          </p:cNvCxnSpPr>
          <p:nvPr/>
        </p:nvCxnSpPr>
        <p:spPr>
          <a:xfrm flipH="1">
            <a:off x="10141527" y="2052094"/>
            <a:ext cx="595746" cy="1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5B3506B-5AF7-A346-BB8A-C17273545E6C}"/>
              </a:ext>
            </a:extLst>
          </p:cNvPr>
          <p:cNvCxnSpPr>
            <a:cxnSpLocks/>
          </p:cNvCxnSpPr>
          <p:nvPr/>
        </p:nvCxnSpPr>
        <p:spPr>
          <a:xfrm flipH="1">
            <a:off x="10141527" y="2413500"/>
            <a:ext cx="595746" cy="1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3869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30C6A-4211-2842-A21B-6FFB3EE59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Series</a:t>
            </a:r>
            <a:endParaRPr lang="sk-S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7333FA-30F8-2343-BA4B-2991320F7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433" y="0"/>
            <a:ext cx="7506567" cy="6858000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3230887-4B23-F340-B1DF-F4D0FC1632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8495" y="1690688"/>
            <a:ext cx="4153525" cy="4560210"/>
          </a:xfrm>
        </p:spPr>
        <p:txBody>
          <a:bodyPr>
            <a:normAutofit/>
          </a:bodyPr>
          <a:lstStyle/>
          <a:p>
            <a:r>
              <a:rPr lang="sk-SK" dirty="0"/>
              <a:t>Výhodou </a:t>
            </a:r>
            <a:r>
              <a:rPr lang="sk-SK" dirty="0" err="1"/>
              <a:t>async.js</a:t>
            </a:r>
            <a:r>
              <a:rPr lang="sk-SK" dirty="0"/>
              <a:t> je aj flexibilita návratových hodnôt</a:t>
            </a:r>
          </a:p>
          <a:p>
            <a:r>
              <a:rPr lang="sk-SK" dirty="0"/>
              <a:t>Ak chcete po dobehnutí môžete volať </a:t>
            </a:r>
            <a:r>
              <a:rPr lang="sk-SK" dirty="0" err="1"/>
              <a:t>callback</a:t>
            </a:r>
            <a:endParaRPr lang="sk-SK" dirty="0"/>
          </a:p>
          <a:p>
            <a:r>
              <a:rPr lang="sk-SK" dirty="0"/>
              <a:t>Ale si výsledok vyzdvihnete ako </a:t>
            </a:r>
            <a:r>
              <a:rPr lang="sk-SK" dirty="0" err="1"/>
              <a:t>promise</a:t>
            </a:r>
            <a:endParaRPr lang="sk-SK" dirty="0"/>
          </a:p>
          <a:p>
            <a:r>
              <a:rPr lang="sk-SK" dirty="0"/>
              <a:t>Alebo si na neho počkáte cez </a:t>
            </a:r>
            <a:r>
              <a:rPr lang="sk-SK" dirty="0" err="1"/>
              <a:t>await</a:t>
            </a:r>
            <a:r>
              <a:rPr lang="sk-SK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683149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AF22BB-FED3-4440-8E24-6D96D3243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Series</a:t>
            </a:r>
            <a:endParaRPr lang="sk-SK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C08BA0-1BB5-5845-AB69-4BA8757D7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TODO: </a:t>
            </a:r>
            <a:r>
              <a:rPr lang="sk-SK" dirty="0" err="1"/>
              <a:t>Real</a:t>
            </a:r>
            <a:r>
              <a:rPr lang="sk-SK" dirty="0"/>
              <a:t> </a:t>
            </a:r>
            <a:r>
              <a:rPr lang="sk-SK" dirty="0" err="1"/>
              <a:t>life</a:t>
            </a:r>
            <a:r>
              <a:rPr lang="sk-SK" dirty="0"/>
              <a:t> </a:t>
            </a:r>
            <a:r>
              <a:rPr lang="sk-SK" dirty="0" err="1"/>
              <a:t>example</a:t>
            </a:r>
            <a:r>
              <a:rPr lang="sk-SK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6821362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659436-A9E3-DA47-8B13-C33D595EE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6098" y="1825625"/>
            <a:ext cx="6027228" cy="41007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F30C6A-4211-2842-A21B-6FFB3EE59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Waterfall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92376-F4A1-5749-8D22-C80139E445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1020" cy="4351338"/>
          </a:xfrm>
        </p:spPr>
        <p:txBody>
          <a:bodyPr/>
          <a:lstStyle/>
          <a:p>
            <a:r>
              <a:rPr lang="sk-SK" dirty="0" err="1"/>
              <a:t>sequential</a:t>
            </a:r>
            <a:endParaRPr lang="sk-SK" dirty="0"/>
          </a:p>
          <a:p>
            <a:pPr marL="0" indent="0">
              <a:buNone/>
            </a:pP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when</a:t>
            </a:r>
            <a:r>
              <a:rPr lang="sk-SK" dirty="0"/>
              <a:t>: </a:t>
            </a:r>
          </a:p>
          <a:p>
            <a:r>
              <a:rPr lang="sk-SK" dirty="0" err="1"/>
              <a:t>tasks</a:t>
            </a:r>
            <a:r>
              <a:rPr lang="sk-SK" dirty="0"/>
              <a:t> are </a:t>
            </a:r>
            <a:r>
              <a:rPr lang="sk-SK" dirty="0" err="1"/>
              <a:t>using</a:t>
            </a:r>
            <a:r>
              <a:rPr lang="sk-SK" dirty="0"/>
              <a:t> </a:t>
            </a:r>
            <a:r>
              <a:rPr lang="sk-SK" b="1" dirty="0" err="1"/>
              <a:t>data</a:t>
            </a:r>
            <a:r>
              <a:rPr lang="sk-SK" b="1" dirty="0"/>
              <a:t> </a:t>
            </a:r>
            <a:r>
              <a:rPr lang="sk-SK" b="1" dirty="0" err="1"/>
              <a:t>from</a:t>
            </a:r>
            <a:r>
              <a:rPr lang="sk-SK" b="1" dirty="0"/>
              <a:t> </a:t>
            </a:r>
            <a:r>
              <a:rPr lang="sk-SK" b="1" dirty="0" err="1"/>
              <a:t>previous</a:t>
            </a:r>
            <a:r>
              <a:rPr lang="sk-SK" b="1" dirty="0"/>
              <a:t> </a:t>
            </a:r>
            <a:r>
              <a:rPr lang="sk-SK" b="1" dirty="0" err="1"/>
              <a:t>task</a:t>
            </a:r>
            <a:endParaRPr lang="sk-SK" dirty="0"/>
          </a:p>
          <a:p>
            <a:r>
              <a:rPr lang="sk-SK" dirty="0" err="1"/>
              <a:t>next</a:t>
            </a:r>
            <a:r>
              <a:rPr lang="sk-SK" dirty="0"/>
              <a:t> </a:t>
            </a:r>
            <a:r>
              <a:rPr lang="sk-SK" dirty="0" err="1"/>
              <a:t>task</a:t>
            </a:r>
            <a:r>
              <a:rPr lang="sk-SK" dirty="0"/>
              <a:t> </a:t>
            </a:r>
            <a:r>
              <a:rPr lang="sk-SK" dirty="0" err="1"/>
              <a:t>gets</a:t>
            </a:r>
            <a:r>
              <a:rPr lang="sk-SK" dirty="0"/>
              <a:t> </a:t>
            </a:r>
            <a:r>
              <a:rPr lang="sk-SK" dirty="0" err="1"/>
              <a:t>data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b="1" i="1" dirty="0"/>
              <a:t> </a:t>
            </a:r>
            <a:r>
              <a:rPr lang="sk-SK" i="1" dirty="0" err="1"/>
              <a:t>returned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previous</a:t>
            </a:r>
            <a:r>
              <a:rPr lang="sk-SK" dirty="0"/>
              <a:t> </a:t>
            </a:r>
            <a:r>
              <a:rPr lang="sk-SK" dirty="0" err="1"/>
              <a:t>task</a:t>
            </a:r>
            <a:endParaRPr lang="sk-SK" dirty="0"/>
          </a:p>
          <a:p>
            <a:r>
              <a:rPr lang="sk-SK" dirty="0" err="1"/>
              <a:t>final</a:t>
            </a:r>
            <a:r>
              <a:rPr lang="sk-SK" dirty="0"/>
              <a:t> </a:t>
            </a:r>
            <a:r>
              <a:rPr lang="sk-SK" dirty="0" err="1"/>
              <a:t>callback</a:t>
            </a:r>
            <a:r>
              <a:rPr lang="sk-SK" dirty="0"/>
              <a:t> </a:t>
            </a:r>
            <a:r>
              <a:rPr lang="sk-SK" dirty="0" err="1"/>
              <a:t>gets</a:t>
            </a:r>
            <a:r>
              <a:rPr lang="sk-SK" dirty="0"/>
              <a:t> </a:t>
            </a:r>
            <a:r>
              <a:rPr lang="sk-SK" dirty="0" err="1"/>
              <a:t>data</a:t>
            </a:r>
            <a:r>
              <a:rPr lang="sk-SK" dirty="0"/>
              <a:t> of </a:t>
            </a:r>
            <a:r>
              <a:rPr lang="sk-SK" dirty="0" err="1"/>
              <a:t>last</a:t>
            </a:r>
            <a:r>
              <a:rPr lang="sk-SK" dirty="0"/>
              <a:t> </a:t>
            </a:r>
            <a:r>
              <a:rPr lang="sk-SK" dirty="0" err="1"/>
              <a:t>task</a:t>
            </a:r>
            <a:endParaRPr lang="sk-SK" dirty="0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5A52D207-B8D7-C44E-9292-69C76FD78670}"/>
              </a:ext>
            </a:extLst>
          </p:cNvPr>
          <p:cNvCxnSpPr>
            <a:cxnSpLocks/>
          </p:cNvCxnSpPr>
          <p:nvPr/>
        </p:nvCxnSpPr>
        <p:spPr>
          <a:xfrm>
            <a:off x="6944195" y="2483980"/>
            <a:ext cx="0" cy="2264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85B1BE8-9930-B64B-879E-F0FAFC884BAA}"/>
              </a:ext>
            </a:extLst>
          </p:cNvPr>
          <p:cNvCxnSpPr>
            <a:cxnSpLocks/>
          </p:cNvCxnSpPr>
          <p:nvPr/>
        </p:nvCxnSpPr>
        <p:spPr>
          <a:xfrm>
            <a:off x="6925515" y="2497476"/>
            <a:ext cx="1737455" cy="0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9BAE44F-7115-BE45-9BD9-6368FC15CACA}"/>
              </a:ext>
            </a:extLst>
          </p:cNvPr>
          <p:cNvCxnSpPr>
            <a:cxnSpLocks/>
          </p:cNvCxnSpPr>
          <p:nvPr/>
        </p:nvCxnSpPr>
        <p:spPr>
          <a:xfrm flipV="1">
            <a:off x="8662970" y="2352418"/>
            <a:ext cx="0" cy="165104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9F5E906-0BDD-844F-8436-F78D64146FE9}"/>
              </a:ext>
            </a:extLst>
          </p:cNvPr>
          <p:cNvCxnSpPr>
            <a:cxnSpLocks/>
          </p:cNvCxnSpPr>
          <p:nvPr/>
        </p:nvCxnSpPr>
        <p:spPr>
          <a:xfrm>
            <a:off x="6563477" y="2978360"/>
            <a:ext cx="0" cy="2264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3ACD1BD-2015-8943-97FA-07323A0CEB81}"/>
              </a:ext>
            </a:extLst>
          </p:cNvPr>
          <p:cNvCxnSpPr>
            <a:cxnSpLocks/>
          </p:cNvCxnSpPr>
          <p:nvPr/>
        </p:nvCxnSpPr>
        <p:spPr>
          <a:xfrm>
            <a:off x="6544797" y="2991856"/>
            <a:ext cx="3097246" cy="0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1212E21-96B7-AB45-957E-4B6307923796}"/>
              </a:ext>
            </a:extLst>
          </p:cNvPr>
          <p:cNvCxnSpPr>
            <a:cxnSpLocks/>
          </p:cNvCxnSpPr>
          <p:nvPr/>
        </p:nvCxnSpPr>
        <p:spPr>
          <a:xfrm flipV="1">
            <a:off x="9642043" y="2926985"/>
            <a:ext cx="0" cy="86106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0AA2170-DBFF-5E45-A00C-2E3270E9946E}"/>
              </a:ext>
            </a:extLst>
          </p:cNvPr>
          <p:cNvCxnSpPr>
            <a:cxnSpLocks/>
          </p:cNvCxnSpPr>
          <p:nvPr/>
        </p:nvCxnSpPr>
        <p:spPr>
          <a:xfrm>
            <a:off x="7380978" y="3565294"/>
            <a:ext cx="1544491" cy="8268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42E7E7F-6257-5440-8EFA-DBBFF564DB05}"/>
              </a:ext>
            </a:extLst>
          </p:cNvPr>
          <p:cNvCxnSpPr>
            <a:cxnSpLocks/>
          </p:cNvCxnSpPr>
          <p:nvPr/>
        </p:nvCxnSpPr>
        <p:spPr>
          <a:xfrm flipV="1">
            <a:off x="8933633" y="3439075"/>
            <a:ext cx="0" cy="158979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963AAFB-CB68-744A-997A-3208AE546C08}"/>
              </a:ext>
            </a:extLst>
          </p:cNvPr>
          <p:cNvCxnSpPr>
            <a:cxnSpLocks/>
          </p:cNvCxnSpPr>
          <p:nvPr/>
        </p:nvCxnSpPr>
        <p:spPr>
          <a:xfrm>
            <a:off x="7401478" y="3543379"/>
            <a:ext cx="0" cy="2264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5506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30C6A-4211-2842-A21B-6FFB3EE5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sk-SK" dirty="0" err="1"/>
              <a:t>Waterfall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92376-F4A1-5749-8D22-C80139E445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1020" cy="4351338"/>
          </a:xfrm>
        </p:spPr>
        <p:txBody>
          <a:bodyPr>
            <a:normAutofit fontScale="77500" lnSpcReduction="20000"/>
          </a:bodyPr>
          <a:lstStyle/>
          <a:p>
            <a:r>
              <a:rPr lang="sk-SK" dirty="0"/>
              <a:t>Znova platí, že kľudne vieme zmixovať </a:t>
            </a:r>
            <a:r>
              <a:rPr lang="sk-SK" dirty="0" err="1"/>
              <a:t>async</a:t>
            </a:r>
            <a:r>
              <a:rPr lang="sk-SK" dirty="0"/>
              <a:t> funkcie rôznych typov</a:t>
            </a:r>
          </a:p>
          <a:p>
            <a:r>
              <a:rPr lang="sk-SK" dirty="0"/>
              <a:t> a ak majú vhodné signatúry vieme ich priamo zapísať do </a:t>
            </a:r>
            <a:r>
              <a:rPr lang="sk-SK" dirty="0" err="1"/>
              <a:t>waterfall</a:t>
            </a:r>
            <a:endParaRPr lang="sk-SK" dirty="0"/>
          </a:p>
          <a:p>
            <a:r>
              <a:rPr lang="sk-SK" dirty="0"/>
              <a:t>Ak nie “</a:t>
            </a:r>
            <a:r>
              <a:rPr lang="sk-SK" dirty="0" err="1"/>
              <a:t>adaptneme</a:t>
            </a:r>
            <a:r>
              <a:rPr lang="sk-SK" dirty="0"/>
              <a:t>“ ich cez </a:t>
            </a:r>
            <a:r>
              <a:rPr lang="sk-SK" dirty="0" err="1"/>
              <a:t>arrows</a:t>
            </a:r>
            <a:endParaRPr lang="sk-SK" dirty="0"/>
          </a:p>
          <a:p>
            <a:r>
              <a:rPr lang="sk-SK" dirty="0"/>
              <a:t>Ak </a:t>
            </a:r>
            <a:r>
              <a:rPr lang="sk-SK" dirty="0" err="1"/>
              <a:t>su</a:t>
            </a:r>
            <a:r>
              <a:rPr lang="sk-SK" dirty="0"/>
              <a:t> tam </a:t>
            </a:r>
            <a:r>
              <a:rPr lang="sk-SK" dirty="0" err="1"/>
              <a:t>nejake</a:t>
            </a:r>
            <a:r>
              <a:rPr lang="sk-SK" dirty="0"/>
              <a:t> </a:t>
            </a:r>
            <a:r>
              <a:rPr lang="sk-SK" dirty="0" err="1"/>
              <a:t>sync</a:t>
            </a:r>
            <a:r>
              <a:rPr lang="sk-SK" dirty="0"/>
              <a:t> kroky, </a:t>
            </a:r>
            <a:r>
              <a:rPr lang="sk-SK" dirty="0" err="1"/>
              <a:t>zaradime</a:t>
            </a:r>
            <a:r>
              <a:rPr lang="sk-SK" dirty="0"/>
              <a:t> ich ako funkcie do </a:t>
            </a:r>
            <a:r>
              <a:rPr lang="sk-SK" dirty="0" err="1"/>
              <a:t>waterfall</a:t>
            </a:r>
            <a:r>
              <a:rPr lang="sk-SK" dirty="0"/>
              <a:t> alebo dnuka do </a:t>
            </a:r>
            <a:r>
              <a:rPr lang="sk-SK" dirty="0" err="1"/>
              <a:t>arrows</a:t>
            </a:r>
            <a:endParaRPr lang="sk-SK" dirty="0"/>
          </a:p>
          <a:p>
            <a:endParaRPr lang="sk-SK" dirty="0"/>
          </a:p>
          <a:p>
            <a:r>
              <a:rPr lang="sk-SK" dirty="0"/>
              <a:t>Zase veľmi pekný, deklaratívny zápis, bez </a:t>
            </a:r>
            <a:r>
              <a:rPr lang="sk-SK" dirty="0" err="1"/>
              <a:t>arrows</a:t>
            </a:r>
            <a:r>
              <a:rPr lang="sk-SK" dirty="0"/>
              <a:t> a lúštenia kódu vieme čo to robí až potom čítame ako to robí.....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E6D867-09A4-394A-B76B-DEE2BD5C1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8586" y="520700"/>
            <a:ext cx="59817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2022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2683933" cy="4351338"/>
          </a:xfrm>
        </p:spPr>
        <p:txBody>
          <a:bodyPr/>
          <a:lstStyle/>
          <a:p>
            <a:r>
              <a:rPr lang="sk-SK" dirty="0"/>
              <a:t>TODO: budeme </a:t>
            </a:r>
            <a:r>
              <a:rPr lang="sk-SK" dirty="0" err="1"/>
              <a:t>robit</a:t>
            </a:r>
            <a:r>
              <a:rPr lang="sk-SK" dirty="0"/>
              <a:t> na cviku, </a:t>
            </a:r>
            <a:r>
              <a:rPr lang="sk-SK" dirty="0" err="1"/>
              <a:t>writeTempFile</a:t>
            </a:r>
            <a:r>
              <a:rPr lang="sk-SK" dirty="0"/>
              <a:t> ako sekvenciu 2 </a:t>
            </a:r>
            <a:r>
              <a:rPr lang="sk-SK" dirty="0" err="1"/>
              <a:t>async</a:t>
            </a:r>
            <a:r>
              <a:rPr lang="sk-SK" dirty="0"/>
              <a:t> funkcii z node.js</a:t>
            </a:r>
            <a:endParaRPr lang="en-US" dirty="0"/>
          </a:p>
          <a:p>
            <a:r>
              <a:rPr lang="en-US" dirty="0" err="1"/>
              <a:t>toto</a:t>
            </a:r>
            <a:r>
              <a:rPr lang="en-US" dirty="0"/>
              <a:t> je </a:t>
            </a:r>
            <a:r>
              <a:rPr lang="en-US" dirty="0" err="1"/>
              <a:t>jedna</a:t>
            </a:r>
            <a:r>
              <a:rPr lang="en-US" dirty="0"/>
              <a:t> z </a:t>
            </a:r>
            <a:r>
              <a:rPr lang="en-US" dirty="0" err="1"/>
              <a:t>moznych</a:t>
            </a:r>
            <a:r>
              <a:rPr lang="en-US" dirty="0"/>
              <a:t> variant </a:t>
            </a:r>
            <a:r>
              <a:rPr lang="en-US" dirty="0" err="1"/>
              <a:t>ako</a:t>
            </a:r>
            <a:r>
              <a:rPr lang="en-US" dirty="0"/>
              <a:t> k </a:t>
            </a:r>
            <a:r>
              <a:rPr lang="en-US" dirty="0" err="1"/>
              <a:t>tomu</a:t>
            </a:r>
            <a:r>
              <a:rPr lang="en-US" dirty="0"/>
              <a:t> </a:t>
            </a:r>
            <a:r>
              <a:rPr lang="en-US" dirty="0" err="1"/>
              <a:t>pristupit</a:t>
            </a:r>
            <a:endParaRPr lang="sk-SK" dirty="0"/>
          </a:p>
          <a:p>
            <a:pPr marL="0" indent="0">
              <a:buNone/>
            </a:pPr>
            <a:endParaRPr lang="sk-SK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sk-SK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579" y="1371600"/>
            <a:ext cx="8448647" cy="480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498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AF22BB-FED3-4440-8E24-6D96D3243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Waterfall</a:t>
            </a:r>
            <a:endParaRPr lang="sk-SK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C08BA0-1BB5-5845-AB69-4BA8757D7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V </a:t>
            </a:r>
            <a:r>
              <a:rPr lang="sk-SK" dirty="0" err="1"/>
              <a:t>samploch</a:t>
            </a:r>
            <a:r>
              <a:rPr lang="sk-SK" dirty="0"/>
              <a:t> mate </a:t>
            </a:r>
            <a:r>
              <a:rPr lang="sk-SK" dirty="0" err="1"/>
              <a:t>trivi</a:t>
            </a:r>
            <a:r>
              <a:rPr lang="sk-SK" dirty="0"/>
              <a:t> </a:t>
            </a:r>
            <a:r>
              <a:rPr lang="sk-SK" dirty="0" err="1"/>
              <a:t>priklad</a:t>
            </a:r>
            <a:r>
              <a:rPr lang="sk-SK" dirty="0"/>
              <a:t> na </a:t>
            </a:r>
            <a:r>
              <a:rPr lang="sk-SK" dirty="0" err="1"/>
              <a:t>vykradanie</a:t>
            </a:r>
            <a:r>
              <a:rPr lang="sk-SK" dirty="0"/>
              <a:t> JS </a:t>
            </a:r>
            <a:r>
              <a:rPr lang="sk-SK" dirty="0" err="1"/>
              <a:t>dokumentacie</a:t>
            </a:r>
            <a:r>
              <a:rPr lang="sk-SK" dirty="0"/>
              <a:t> </a:t>
            </a:r>
          </a:p>
          <a:p>
            <a:pPr lvl="1"/>
            <a:r>
              <a:rPr lang="sk-SK" dirty="0"/>
              <a:t>/</a:t>
            </a:r>
            <a:r>
              <a:rPr lang="sk-SK" dirty="0" err="1"/>
              <a:t>samples</a:t>
            </a:r>
            <a:r>
              <a:rPr lang="sk-SK" dirty="0"/>
              <a:t>/03-patterns/03a-waterfall-scrape-mdn.js</a:t>
            </a:r>
          </a:p>
          <a:p>
            <a:endParaRPr lang="sk-SK" dirty="0"/>
          </a:p>
          <a:p>
            <a:endParaRPr lang="sk-SK" dirty="0"/>
          </a:p>
          <a:p>
            <a:pPr lvl="1"/>
            <a:endParaRPr lang="sk-SK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E5C44D-FB7F-D340-80A7-253F2766C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25429"/>
            <a:ext cx="9191904" cy="354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680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07ADD-1CA8-D749-8848-E83A93FFB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Recap</a:t>
            </a:r>
            <a:r>
              <a:rPr lang="sk-SK" dirty="0"/>
              <a:t> - </a:t>
            </a:r>
            <a:r>
              <a:rPr lang="sk-SK" dirty="0" err="1"/>
              <a:t>callbacks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08B1C-F0D1-A44B-8417-FA342D949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k-SK" dirty="0" err="1"/>
              <a:t>When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JS program </a:t>
            </a:r>
            <a:r>
              <a:rPr lang="sk-SK" dirty="0" err="1"/>
              <a:t>makes</a:t>
            </a:r>
            <a:r>
              <a:rPr lang="sk-SK" dirty="0"/>
              <a:t> </a:t>
            </a:r>
            <a:r>
              <a:rPr lang="sk-SK" b="1" dirty="0" err="1"/>
              <a:t>async</a:t>
            </a:r>
            <a:r>
              <a:rPr lang="sk-SK" b="1" dirty="0"/>
              <a:t> </a:t>
            </a:r>
            <a:r>
              <a:rPr lang="sk-SK" b="1" dirty="0" err="1"/>
              <a:t>operation</a:t>
            </a:r>
            <a:r>
              <a:rPr lang="sk-SK" dirty="0"/>
              <a:t>, </a:t>
            </a:r>
            <a:r>
              <a:rPr lang="sk-SK" dirty="0" err="1"/>
              <a:t>you</a:t>
            </a:r>
            <a:r>
              <a:rPr lang="sk-SK" dirty="0"/>
              <a:t> set </a:t>
            </a:r>
            <a:r>
              <a:rPr lang="sk-SK" dirty="0" err="1"/>
              <a:t>up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"</a:t>
            </a:r>
            <a:r>
              <a:rPr lang="sk-SK" b="1" dirty="0" err="1"/>
              <a:t>response</a:t>
            </a:r>
            <a:r>
              <a:rPr lang="sk-SK" b="1" dirty="0"/>
              <a:t>" </a:t>
            </a:r>
            <a:r>
              <a:rPr lang="sk-SK" b="1" dirty="0" err="1"/>
              <a:t>code</a:t>
            </a:r>
            <a:r>
              <a:rPr lang="sk-SK" dirty="0"/>
              <a:t> in a </a:t>
            </a:r>
            <a:r>
              <a:rPr lang="sk-SK" dirty="0" err="1"/>
              <a:t>function</a:t>
            </a:r>
            <a:r>
              <a:rPr lang="sk-SK" dirty="0"/>
              <a:t> (</a:t>
            </a:r>
            <a:r>
              <a:rPr lang="sk-SK" dirty="0" err="1"/>
              <a:t>commonly</a:t>
            </a:r>
            <a:r>
              <a:rPr lang="sk-SK" dirty="0"/>
              <a:t> </a:t>
            </a:r>
            <a:r>
              <a:rPr lang="sk-SK" dirty="0" err="1"/>
              <a:t>called</a:t>
            </a:r>
            <a:r>
              <a:rPr lang="sk-SK" dirty="0"/>
              <a:t> a "</a:t>
            </a:r>
            <a:r>
              <a:rPr lang="sk-SK" b="1" dirty="0" err="1"/>
              <a:t>callback</a:t>
            </a:r>
            <a:r>
              <a:rPr lang="sk-SK" dirty="0"/>
              <a:t>"), and </a:t>
            </a:r>
            <a:r>
              <a:rPr lang="sk-SK" dirty="0" err="1"/>
              <a:t>the</a:t>
            </a:r>
            <a:r>
              <a:rPr lang="sk-SK" dirty="0"/>
              <a:t> JS </a:t>
            </a:r>
            <a:r>
              <a:rPr lang="sk-SK" dirty="0" err="1"/>
              <a:t>engine</a:t>
            </a:r>
            <a:r>
              <a:rPr lang="sk-SK" dirty="0"/>
              <a:t> </a:t>
            </a:r>
            <a:r>
              <a:rPr lang="sk-SK" b="1" dirty="0" err="1"/>
              <a:t>tells</a:t>
            </a:r>
            <a:r>
              <a:rPr lang="sk-SK" b="1" dirty="0"/>
              <a:t> </a:t>
            </a:r>
            <a:r>
              <a:rPr lang="sk-SK" b="1" dirty="0" err="1"/>
              <a:t>the</a:t>
            </a:r>
            <a:r>
              <a:rPr lang="sk-SK" b="1" dirty="0"/>
              <a:t> </a:t>
            </a:r>
            <a:r>
              <a:rPr lang="sk-SK" b="1" dirty="0" err="1"/>
              <a:t>hosting</a:t>
            </a:r>
            <a:r>
              <a:rPr lang="sk-SK" b="1" dirty="0"/>
              <a:t> </a:t>
            </a:r>
            <a:r>
              <a:rPr lang="sk-SK" b="1" dirty="0" err="1"/>
              <a:t>environment</a:t>
            </a:r>
            <a:r>
              <a:rPr lang="sk-SK" dirty="0"/>
              <a:t>, "</a:t>
            </a:r>
            <a:r>
              <a:rPr lang="sk-SK" dirty="0" err="1"/>
              <a:t>Hey</a:t>
            </a:r>
            <a:r>
              <a:rPr lang="sk-SK" dirty="0"/>
              <a:t>, </a:t>
            </a:r>
            <a:r>
              <a:rPr lang="sk-SK" dirty="0" err="1"/>
              <a:t>I'm</a:t>
            </a:r>
            <a:r>
              <a:rPr lang="sk-SK" dirty="0"/>
              <a:t> </a:t>
            </a:r>
            <a:r>
              <a:rPr lang="sk-SK" dirty="0" err="1"/>
              <a:t>going</a:t>
            </a:r>
            <a:r>
              <a:rPr lang="sk-SK" dirty="0"/>
              <a:t> to </a:t>
            </a:r>
            <a:r>
              <a:rPr lang="sk-SK" dirty="0" err="1"/>
              <a:t>suspend</a:t>
            </a:r>
            <a:r>
              <a:rPr lang="sk-SK" dirty="0"/>
              <a:t> </a:t>
            </a:r>
            <a:r>
              <a:rPr lang="sk-SK" dirty="0" err="1"/>
              <a:t>execution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now</a:t>
            </a:r>
            <a:r>
              <a:rPr lang="sk-SK" dirty="0"/>
              <a:t>, </a:t>
            </a:r>
            <a:r>
              <a:rPr lang="sk-SK" dirty="0" err="1"/>
              <a:t>but</a:t>
            </a:r>
            <a:r>
              <a:rPr lang="sk-SK" dirty="0"/>
              <a:t> </a:t>
            </a:r>
            <a:r>
              <a:rPr lang="sk-SK" dirty="0" err="1"/>
              <a:t>whenever</a:t>
            </a:r>
            <a:r>
              <a:rPr lang="sk-SK" dirty="0"/>
              <a:t> </a:t>
            </a:r>
            <a:r>
              <a:rPr lang="sk-SK" dirty="0" err="1"/>
              <a:t>you</a:t>
            </a:r>
            <a:r>
              <a:rPr lang="sk-SK" dirty="0"/>
              <a:t> </a:t>
            </a:r>
            <a:r>
              <a:rPr lang="sk-SK" dirty="0" err="1"/>
              <a:t>finish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dirty="0" err="1"/>
              <a:t>request</a:t>
            </a:r>
            <a:r>
              <a:rPr lang="sk-SK" dirty="0"/>
              <a:t>, and </a:t>
            </a:r>
            <a:r>
              <a:rPr lang="sk-SK" dirty="0" err="1"/>
              <a:t>you</a:t>
            </a:r>
            <a:r>
              <a:rPr lang="sk-SK" dirty="0"/>
              <a:t> </a:t>
            </a:r>
            <a:r>
              <a:rPr lang="sk-SK" dirty="0" err="1"/>
              <a:t>have</a:t>
            </a:r>
            <a:r>
              <a:rPr lang="sk-SK" dirty="0"/>
              <a:t> </a:t>
            </a:r>
            <a:r>
              <a:rPr lang="sk-SK" dirty="0" err="1"/>
              <a:t>some</a:t>
            </a:r>
            <a:r>
              <a:rPr lang="sk-SK" dirty="0"/>
              <a:t> </a:t>
            </a:r>
            <a:r>
              <a:rPr lang="sk-SK" dirty="0" err="1"/>
              <a:t>data</a:t>
            </a:r>
            <a:r>
              <a:rPr lang="sk-SK" dirty="0"/>
              <a:t>, </a:t>
            </a:r>
            <a:r>
              <a:rPr lang="sk-SK" dirty="0" err="1"/>
              <a:t>please</a:t>
            </a:r>
            <a:r>
              <a:rPr lang="sk-SK" dirty="0"/>
              <a:t> </a:t>
            </a:r>
            <a:r>
              <a:rPr lang="sk-SK" b="1" i="1" dirty="0" err="1"/>
              <a:t>call</a:t>
            </a:r>
            <a:r>
              <a:rPr lang="sk-SK" b="1" dirty="0"/>
              <a:t> </a:t>
            </a:r>
            <a:r>
              <a:rPr lang="sk-SK" b="1" dirty="0" err="1"/>
              <a:t>this</a:t>
            </a:r>
            <a:r>
              <a:rPr lang="sk-SK" b="1" dirty="0"/>
              <a:t> </a:t>
            </a:r>
            <a:r>
              <a:rPr lang="sk-SK" b="1" dirty="0" err="1"/>
              <a:t>function</a:t>
            </a:r>
            <a:r>
              <a:rPr lang="sk-SK" b="1" dirty="0"/>
              <a:t> </a:t>
            </a:r>
            <a:r>
              <a:rPr lang="sk-SK" b="1" i="1" dirty="0" err="1"/>
              <a:t>back</a:t>
            </a:r>
            <a:r>
              <a:rPr lang="sk-SK" dirty="0"/>
              <a:t>.“ (@</a:t>
            </a:r>
            <a:r>
              <a:rPr lang="sk-SK" dirty="0" err="1"/>
              <a:t>getify</a:t>
            </a:r>
            <a:r>
              <a:rPr lang="sk-SK" dirty="0"/>
              <a:t>)</a:t>
            </a:r>
          </a:p>
          <a:p>
            <a:pPr lvl="1"/>
            <a:r>
              <a:rPr lang="sk-SK" dirty="0" err="1"/>
              <a:t>Cooeration</a:t>
            </a:r>
            <a:r>
              <a:rPr lang="sk-SK" dirty="0"/>
              <a:t> of JS </a:t>
            </a:r>
            <a:r>
              <a:rPr lang="sk-SK" dirty="0" err="1"/>
              <a:t>engine</a:t>
            </a:r>
            <a:r>
              <a:rPr lang="sk-SK" dirty="0"/>
              <a:t> and </a:t>
            </a:r>
            <a:r>
              <a:rPr lang="sk-SK" dirty="0" err="1"/>
              <a:t>hosting</a:t>
            </a:r>
            <a:r>
              <a:rPr lang="sk-SK" dirty="0"/>
              <a:t> </a:t>
            </a:r>
            <a:r>
              <a:rPr lang="sk-SK" dirty="0" err="1"/>
              <a:t>environment</a:t>
            </a:r>
            <a:endParaRPr lang="sk-SK" dirty="0"/>
          </a:p>
          <a:p>
            <a:pPr lvl="1"/>
            <a:r>
              <a:rPr lang="sk-SK" dirty="0" err="1"/>
              <a:t>Chunks</a:t>
            </a:r>
            <a:r>
              <a:rPr lang="sk-SK" dirty="0"/>
              <a:t> of program – </a:t>
            </a:r>
            <a:r>
              <a:rPr lang="sk-SK" dirty="0" err="1"/>
              <a:t>main</a:t>
            </a:r>
            <a:r>
              <a:rPr lang="sk-SK" dirty="0"/>
              <a:t> and </a:t>
            </a:r>
            <a:r>
              <a:rPr lang="sk-SK" dirty="0" err="1"/>
              <a:t>functions</a:t>
            </a:r>
            <a:endParaRPr lang="sk-SK" dirty="0"/>
          </a:p>
          <a:p>
            <a:r>
              <a:rPr lang="sk-SK" dirty="0" err="1"/>
              <a:t>Event</a:t>
            </a:r>
            <a:r>
              <a:rPr lang="sk-SK" dirty="0"/>
              <a:t> </a:t>
            </a:r>
            <a:r>
              <a:rPr lang="sk-SK" dirty="0" err="1"/>
              <a:t>loop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2431575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30C6A-4211-2842-A21B-6FFB3EE59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tryEach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92376-F4A1-5749-8D22-C80139E445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1020" cy="4351338"/>
          </a:xfrm>
        </p:spPr>
        <p:txBody>
          <a:bodyPr>
            <a:normAutofit fontScale="85000" lnSpcReduction="20000"/>
          </a:bodyPr>
          <a:lstStyle/>
          <a:p>
            <a:r>
              <a:rPr lang="sk-SK" dirty="0"/>
              <a:t>sequential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It runs each task in series but stops whenever </a:t>
            </a:r>
            <a:r>
              <a:rPr lang="en-US" b="1" dirty="0"/>
              <a:t>any of the functions were successful</a:t>
            </a:r>
            <a:endParaRPr lang="sk-SK" b="1" dirty="0"/>
          </a:p>
          <a:p>
            <a:pPr marL="0" indent="0">
              <a:buNone/>
            </a:pP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when</a:t>
            </a:r>
            <a:r>
              <a:rPr lang="sk-SK" dirty="0"/>
              <a:t>: </a:t>
            </a:r>
          </a:p>
          <a:p>
            <a:r>
              <a:rPr lang="sk-SK" dirty="0"/>
              <a:t>you have more alternatives to perform the task and first succesfull is enough</a:t>
            </a:r>
            <a:endParaRPr lang="en-US" dirty="0"/>
          </a:p>
          <a:p>
            <a:r>
              <a:rPr lang="en-US" dirty="0"/>
              <a:t>If one of the tasks were successful, the callback will be passed the </a:t>
            </a:r>
            <a:r>
              <a:rPr lang="en-US" b="1" dirty="0"/>
              <a:t>result of the successful task</a:t>
            </a:r>
          </a:p>
          <a:p>
            <a:r>
              <a:rPr lang="en-US" dirty="0"/>
              <a:t>if all fail, </a:t>
            </a:r>
            <a:r>
              <a:rPr lang="en-US" dirty="0" err="1"/>
              <a:t>cb</a:t>
            </a:r>
            <a:r>
              <a:rPr lang="en-US" dirty="0"/>
              <a:t> will be called with error of last attempt </a:t>
            </a:r>
            <a:endParaRPr lang="sk-SK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919" y="1126268"/>
            <a:ext cx="6760385" cy="8022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4919" y="1897724"/>
            <a:ext cx="4721329" cy="431006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5510" y="1897724"/>
            <a:ext cx="2169794" cy="4310063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37BD554-5E98-5448-90EA-2619807A9C4D}"/>
              </a:ext>
            </a:extLst>
          </p:cNvPr>
          <p:cNvCxnSpPr>
            <a:cxnSpLocks/>
          </p:cNvCxnSpPr>
          <p:nvPr/>
        </p:nvCxnSpPr>
        <p:spPr>
          <a:xfrm>
            <a:off x="6712527" y="3435560"/>
            <a:ext cx="0" cy="3467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21D01F-9D63-394F-A8B1-0EF331923544}"/>
              </a:ext>
            </a:extLst>
          </p:cNvPr>
          <p:cNvCxnSpPr>
            <a:cxnSpLocks/>
          </p:cNvCxnSpPr>
          <p:nvPr/>
        </p:nvCxnSpPr>
        <p:spPr>
          <a:xfrm flipV="1">
            <a:off x="11337397" y="1511996"/>
            <a:ext cx="0" cy="1923565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F6156F9-B8EB-F64D-9431-815B589502CF}"/>
              </a:ext>
            </a:extLst>
          </p:cNvPr>
          <p:cNvCxnSpPr>
            <a:cxnSpLocks/>
          </p:cNvCxnSpPr>
          <p:nvPr/>
        </p:nvCxnSpPr>
        <p:spPr>
          <a:xfrm>
            <a:off x="6712527" y="3435560"/>
            <a:ext cx="4641273" cy="1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F6156F9-B8EB-F64D-9431-815B589502CF}"/>
              </a:ext>
            </a:extLst>
          </p:cNvPr>
          <p:cNvCxnSpPr>
            <a:cxnSpLocks/>
          </p:cNvCxnSpPr>
          <p:nvPr/>
        </p:nvCxnSpPr>
        <p:spPr>
          <a:xfrm>
            <a:off x="11052810" y="1511996"/>
            <a:ext cx="284587" cy="0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796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7260D-E91C-334F-9E54-363E9FA33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doWhilst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6C83B-565E-EA43-8FA9-9BFE130443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1945" cy="4351338"/>
          </a:xfrm>
        </p:spPr>
        <p:txBody>
          <a:bodyPr>
            <a:normAutofit/>
          </a:bodyPr>
          <a:lstStyle/>
          <a:p>
            <a:r>
              <a:rPr lang="sk-SK" dirty="0" err="1"/>
              <a:t>sequential</a:t>
            </a:r>
            <a:r>
              <a:rPr lang="sk-SK" dirty="0"/>
              <a:t> – do...</a:t>
            </a:r>
            <a:r>
              <a:rPr lang="sk-SK" dirty="0" err="1"/>
              <a:t>while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functions</a:t>
            </a:r>
            <a:r>
              <a:rPr lang="sk-SK" dirty="0"/>
              <a:t>, </a:t>
            </a:r>
          </a:p>
          <a:p>
            <a:r>
              <a:rPr lang="sk-SK" dirty="0"/>
              <a:t>do, </a:t>
            </a:r>
            <a:r>
              <a:rPr lang="sk-SK" dirty="0" err="1"/>
              <a:t>while</a:t>
            </a:r>
            <a:r>
              <a:rPr lang="sk-SK" dirty="0"/>
              <a:t> and done are </a:t>
            </a:r>
            <a:r>
              <a:rPr lang="sk-SK" dirty="0" err="1"/>
              <a:t>all</a:t>
            </a:r>
            <a:r>
              <a:rPr lang="sk-SK" dirty="0"/>
              <a:t> </a:t>
            </a:r>
            <a:r>
              <a:rPr lang="sk-SK" b="1" i="1" dirty="0" err="1"/>
              <a:t>functions</a:t>
            </a:r>
            <a:r>
              <a:rPr lang="sk-SK" b="1" i="1" dirty="0"/>
              <a:t>, </a:t>
            </a:r>
            <a:r>
              <a:rPr lang="sk-SK" b="1" i="1" dirty="0" err="1"/>
              <a:t>while</a:t>
            </a:r>
            <a:r>
              <a:rPr lang="sk-SK" i="1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b="1" dirty="0" err="1"/>
              <a:t>sync</a:t>
            </a:r>
            <a:r>
              <a:rPr lang="sk-SK" dirty="0"/>
              <a:t> test </a:t>
            </a:r>
          </a:p>
          <a:p>
            <a:pPr marL="0" indent="0">
              <a:buNone/>
            </a:pP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when</a:t>
            </a:r>
            <a:r>
              <a:rPr lang="sk-SK" dirty="0"/>
              <a:t>:</a:t>
            </a:r>
          </a:p>
          <a:p>
            <a:r>
              <a:rPr lang="sk-SK" dirty="0" err="1"/>
              <a:t>algorithms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best</a:t>
            </a:r>
            <a:r>
              <a:rPr lang="sk-SK" dirty="0"/>
              <a:t> </a:t>
            </a:r>
            <a:r>
              <a:rPr lang="sk-SK" dirty="0" err="1"/>
              <a:t>desribed</a:t>
            </a:r>
            <a:r>
              <a:rPr lang="sk-SK" dirty="0"/>
              <a:t> by </a:t>
            </a:r>
            <a:r>
              <a:rPr lang="sk-SK" b="1" i="1" dirty="0"/>
              <a:t>do...</a:t>
            </a:r>
            <a:r>
              <a:rPr lang="sk-SK" b="1" i="1" dirty="0" err="1"/>
              <a:t>while</a:t>
            </a:r>
            <a:r>
              <a:rPr lang="sk-SK" b="1" i="1" dirty="0"/>
              <a:t> </a:t>
            </a:r>
            <a:r>
              <a:rPr lang="sk-SK" dirty="0" err="1"/>
              <a:t>but</a:t>
            </a:r>
            <a:endParaRPr lang="sk-SK" dirty="0"/>
          </a:p>
          <a:p>
            <a:r>
              <a:rPr lang="sk-SK" b="1" i="1" dirty="0"/>
              <a:t>do</a:t>
            </a:r>
            <a:r>
              <a:rPr lang="sk-SK" dirty="0"/>
              <a:t> </a:t>
            </a:r>
            <a:r>
              <a:rPr lang="sk-SK" dirty="0" err="1"/>
              <a:t>contains</a:t>
            </a:r>
            <a:r>
              <a:rPr lang="sk-SK" dirty="0"/>
              <a:t> </a:t>
            </a:r>
            <a:r>
              <a:rPr lang="sk-SK" dirty="0" err="1"/>
              <a:t>some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function</a:t>
            </a:r>
            <a:endParaRPr lang="sk-SK" dirty="0"/>
          </a:p>
          <a:p>
            <a:pPr marL="0" indent="0">
              <a:buNone/>
            </a:pPr>
            <a:endParaRPr lang="sk-S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40BAAA-EE27-9C4D-AC00-400A442F5AF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sk-SK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F6667E-1916-DE4C-9AC8-15C0399099C2}"/>
              </a:ext>
            </a:extLst>
          </p:cNvPr>
          <p:cNvSpPr txBox="1"/>
          <p:nvPr/>
        </p:nvSpPr>
        <p:spPr>
          <a:xfrm>
            <a:off x="6047510" y="6136055"/>
            <a:ext cx="411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 err="1"/>
              <a:t>real</a:t>
            </a:r>
            <a:r>
              <a:rPr lang="sk-SK" dirty="0"/>
              <a:t> </a:t>
            </a:r>
            <a:r>
              <a:rPr lang="sk-SK" dirty="0" err="1"/>
              <a:t>life</a:t>
            </a:r>
            <a:r>
              <a:rPr lang="sk-SK" dirty="0"/>
              <a:t> </a:t>
            </a:r>
            <a:r>
              <a:rPr lang="sk-SK" dirty="0" err="1"/>
              <a:t>example</a:t>
            </a:r>
            <a:r>
              <a:rPr lang="sk-SK" dirty="0"/>
              <a:t>: </a:t>
            </a:r>
            <a:r>
              <a:rPr lang="sk-SK" dirty="0" err="1"/>
              <a:t>sonar</a:t>
            </a:r>
            <a:r>
              <a:rPr lang="sk-SK" dirty="0"/>
              <a:t> API, </a:t>
            </a:r>
            <a:r>
              <a:rPr lang="sk-SK" b="1" i="1" dirty="0" err="1"/>
              <a:t>paged</a:t>
            </a:r>
            <a:r>
              <a:rPr lang="sk-SK" b="1" i="1" dirty="0"/>
              <a:t> </a:t>
            </a:r>
            <a:r>
              <a:rPr lang="sk-SK" b="1" i="1" dirty="0" err="1"/>
              <a:t>search</a:t>
            </a:r>
            <a:endParaRPr lang="sk-SK" b="1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686C05-2428-FB4B-B500-BFDD4FD70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1464"/>
            <a:ext cx="5257800" cy="5835500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8C88075C-D4F4-8641-AE41-C5A041BE172F}"/>
              </a:ext>
            </a:extLst>
          </p:cNvPr>
          <p:cNvSpPr/>
          <p:nvPr/>
        </p:nvSpPr>
        <p:spPr>
          <a:xfrm>
            <a:off x="5465619" y="4489153"/>
            <a:ext cx="581891" cy="3460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C13726CF-DC37-DD4B-A0C7-F2771387E5F9}"/>
              </a:ext>
            </a:extLst>
          </p:cNvPr>
          <p:cNvSpPr/>
          <p:nvPr/>
        </p:nvSpPr>
        <p:spPr>
          <a:xfrm>
            <a:off x="5489864" y="5208363"/>
            <a:ext cx="581891" cy="3460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480869E-7783-C248-B5ED-CA05A1F718EE}"/>
              </a:ext>
            </a:extLst>
          </p:cNvPr>
          <p:cNvCxnSpPr>
            <a:cxnSpLocks/>
          </p:cNvCxnSpPr>
          <p:nvPr/>
        </p:nvCxnSpPr>
        <p:spPr>
          <a:xfrm>
            <a:off x="7245927" y="4001294"/>
            <a:ext cx="387928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51FD5B-AAAD-8A4B-8C55-097DA8207F5C}"/>
              </a:ext>
            </a:extLst>
          </p:cNvPr>
          <p:cNvCxnSpPr>
            <a:cxnSpLocks/>
          </p:cNvCxnSpPr>
          <p:nvPr/>
        </p:nvCxnSpPr>
        <p:spPr>
          <a:xfrm>
            <a:off x="6837218" y="5081948"/>
            <a:ext cx="644237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BDE264B-DA47-DC43-AC55-89BEAE1F6AFC}"/>
              </a:ext>
            </a:extLst>
          </p:cNvPr>
          <p:cNvCxnSpPr/>
          <p:nvPr/>
        </p:nvCxnSpPr>
        <p:spPr>
          <a:xfrm>
            <a:off x="8215745" y="4001294"/>
            <a:ext cx="0" cy="487859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D3D86EE-803F-8C4A-8304-0305FAF8299E}"/>
              </a:ext>
            </a:extLst>
          </p:cNvPr>
          <p:cNvCxnSpPr>
            <a:cxnSpLocks/>
          </p:cNvCxnSpPr>
          <p:nvPr/>
        </p:nvCxnSpPr>
        <p:spPr>
          <a:xfrm>
            <a:off x="9053413" y="3921891"/>
            <a:ext cx="1567695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8E2FD2B-07E9-664E-A338-AF181C9A92CF}"/>
              </a:ext>
            </a:extLst>
          </p:cNvPr>
          <p:cNvCxnSpPr>
            <a:cxnSpLocks/>
          </p:cNvCxnSpPr>
          <p:nvPr/>
        </p:nvCxnSpPr>
        <p:spPr>
          <a:xfrm flipV="1">
            <a:off x="10621108" y="3921891"/>
            <a:ext cx="0" cy="133151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0E6940D-7A0D-8A41-9297-C617A78B4F03}"/>
              </a:ext>
            </a:extLst>
          </p:cNvPr>
          <p:cNvCxnSpPr>
            <a:cxnSpLocks/>
          </p:cNvCxnSpPr>
          <p:nvPr/>
        </p:nvCxnSpPr>
        <p:spPr>
          <a:xfrm flipH="1">
            <a:off x="8469258" y="5253404"/>
            <a:ext cx="215185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DD1CD8-BE1F-6740-8FD8-5B4BD507FBF3}"/>
              </a:ext>
            </a:extLst>
          </p:cNvPr>
          <p:cNvCxnSpPr>
            <a:cxnSpLocks/>
          </p:cNvCxnSpPr>
          <p:nvPr/>
        </p:nvCxnSpPr>
        <p:spPr>
          <a:xfrm>
            <a:off x="8469258" y="5253404"/>
            <a:ext cx="0" cy="12800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FC028CB-029D-E948-B24C-6252CEC65EC9}"/>
              </a:ext>
            </a:extLst>
          </p:cNvPr>
          <p:cNvCxnSpPr>
            <a:cxnSpLocks/>
          </p:cNvCxnSpPr>
          <p:nvPr/>
        </p:nvCxnSpPr>
        <p:spPr>
          <a:xfrm>
            <a:off x="9369869" y="5828628"/>
            <a:ext cx="670946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5703DA6-A3E5-B148-AA3D-52EC164C2B1E}"/>
              </a:ext>
            </a:extLst>
          </p:cNvPr>
          <p:cNvSpPr txBox="1"/>
          <p:nvPr/>
        </p:nvSpPr>
        <p:spPr>
          <a:xfrm>
            <a:off x="10585321" y="4948073"/>
            <a:ext cx="512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last</a:t>
            </a:r>
            <a:endParaRPr lang="sk-SK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8BC93963-3F59-074D-AA98-6ACAB0C2D00B}"/>
              </a:ext>
            </a:extLst>
          </p:cNvPr>
          <p:cNvSpPr/>
          <p:nvPr/>
        </p:nvSpPr>
        <p:spPr>
          <a:xfrm>
            <a:off x="5482551" y="2301115"/>
            <a:ext cx="581891" cy="3460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9123028-A115-9343-A10B-4BBC41A7D441}"/>
              </a:ext>
            </a:extLst>
          </p:cNvPr>
          <p:cNvSpPr/>
          <p:nvPr/>
        </p:nvSpPr>
        <p:spPr>
          <a:xfrm>
            <a:off x="6047510" y="6410664"/>
            <a:ext cx="26441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/>
              <a:t>/</a:t>
            </a:r>
            <a:r>
              <a:rPr lang="sk-SK" dirty="0" err="1"/>
              <a:t>samples</a:t>
            </a:r>
            <a:r>
              <a:rPr lang="sk-SK" dirty="0"/>
              <a:t>/</a:t>
            </a:r>
            <a:r>
              <a:rPr lang="sk-SK" dirty="0" err="1"/>
              <a:t>sonar-rules-cli.js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2071768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ACF0284-2305-E74F-A109-4A0D2AA6B7EF}"/>
              </a:ext>
            </a:extLst>
          </p:cNvPr>
          <p:cNvCxnSpPr>
            <a:cxnSpLocks/>
          </p:cNvCxnSpPr>
          <p:nvPr/>
        </p:nvCxnSpPr>
        <p:spPr>
          <a:xfrm flipV="1">
            <a:off x="4169591" y="1984220"/>
            <a:ext cx="5933332" cy="5438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CF8E2542-776D-4145-84AB-2690D0F34E84}"/>
              </a:ext>
            </a:extLst>
          </p:cNvPr>
          <p:cNvSpPr txBox="1"/>
          <p:nvPr/>
        </p:nvSpPr>
        <p:spPr>
          <a:xfrm>
            <a:off x="4081789" y="1952468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>
                <a:solidFill>
                  <a:prstClr val="black"/>
                </a:solidFill>
              </a:rPr>
              <a:t>V8 </a:t>
            </a:r>
            <a:r>
              <a:rPr lang="sk-SK" sz="1000" dirty="0" err="1">
                <a:solidFill>
                  <a:prstClr val="black"/>
                </a:solidFill>
              </a:rPr>
              <a:t>stack</a:t>
            </a:r>
            <a:endParaRPr lang="sk-SK" sz="1000" dirty="0">
              <a:solidFill>
                <a:prstClr val="black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B25D2A4-61C1-5D46-900B-9CE810AF0E5D}"/>
              </a:ext>
            </a:extLst>
          </p:cNvPr>
          <p:cNvSpPr txBox="1"/>
          <p:nvPr/>
        </p:nvSpPr>
        <p:spPr>
          <a:xfrm>
            <a:off x="4089454" y="2430143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dirty="0" err="1">
                <a:solidFill>
                  <a:srgbClr val="70AD47"/>
                </a:solidFill>
              </a:rPr>
              <a:t>node</a:t>
            </a:r>
            <a:endParaRPr lang="sk-SK" sz="1000" dirty="0">
              <a:solidFill>
                <a:srgbClr val="70AD47"/>
              </a:solidFill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749979" y="1833248"/>
            <a:ext cx="2517567" cy="621011"/>
            <a:chOff x="3068090" y="1327092"/>
            <a:chExt cx="2517567" cy="621011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CF74F70-CAD2-4343-9D0D-4D6B0BC0E4C9}"/>
                </a:ext>
              </a:extLst>
            </p:cNvPr>
            <p:cNvSpPr/>
            <p:nvPr/>
          </p:nvSpPr>
          <p:spPr>
            <a:xfrm>
              <a:off x="3068090" y="1335734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t1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C91FC3C-9519-3145-AD1A-42386248CD78}"/>
                </a:ext>
              </a:extLst>
            </p:cNvPr>
            <p:cNvSpPr/>
            <p:nvPr/>
          </p:nvSpPr>
          <p:spPr>
            <a:xfrm>
              <a:off x="3071742" y="1872714"/>
              <a:ext cx="2215965" cy="7538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0A6B92F0-21A7-3A46-8811-F061506CFC0E}"/>
                </a:ext>
              </a:extLst>
            </p:cNvPr>
            <p:cNvCxnSpPr>
              <a:cxnSpLocks/>
              <a:endCxn id="67" idx="1"/>
            </p:cNvCxnSpPr>
            <p:nvPr/>
          </p:nvCxnSpPr>
          <p:spPr>
            <a:xfrm>
              <a:off x="3068090" y="1482870"/>
              <a:ext cx="3652" cy="4275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7027A811-7381-EA4D-AA6E-9911C9BEEB79}"/>
                </a:ext>
              </a:extLst>
            </p:cNvPr>
            <p:cNvSpPr/>
            <p:nvPr/>
          </p:nvSpPr>
          <p:spPr>
            <a:xfrm>
              <a:off x="5287707" y="1327092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c1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95FF040B-694E-E84D-8B81-13C6783BB44E}"/>
                </a:ext>
              </a:extLst>
            </p:cNvPr>
            <p:cNvCxnSpPr>
              <a:cxnSpLocks/>
              <a:stCxn id="67" idx="3"/>
            </p:cNvCxnSpPr>
            <p:nvPr/>
          </p:nvCxnSpPr>
          <p:spPr>
            <a:xfrm flipV="1">
              <a:off x="5287707" y="1625735"/>
              <a:ext cx="0" cy="2846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92" name="Group 191"/>
          <p:cNvGrpSpPr/>
          <p:nvPr/>
        </p:nvGrpSpPr>
        <p:grpSpPr>
          <a:xfrm>
            <a:off x="6123266" y="1840682"/>
            <a:ext cx="1020656" cy="787069"/>
            <a:chOff x="3441377" y="1334526"/>
            <a:chExt cx="1020656" cy="787069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1E5C4EE-14AF-BB42-9DE5-FD3F980B5E5A}"/>
                </a:ext>
              </a:extLst>
            </p:cNvPr>
            <p:cNvSpPr/>
            <p:nvPr/>
          </p:nvSpPr>
          <p:spPr>
            <a:xfrm>
              <a:off x="3444402" y="1335368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t2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EB33A3C2-6BFC-5D4C-81DC-96C45B2AF54C}"/>
                </a:ext>
              </a:extLst>
            </p:cNvPr>
            <p:cNvSpPr/>
            <p:nvPr/>
          </p:nvSpPr>
          <p:spPr>
            <a:xfrm>
              <a:off x="3442843" y="2039930"/>
              <a:ext cx="723956" cy="8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018F99F5-662E-0B4D-B1DA-BFEFB35E33A2}"/>
                </a:ext>
              </a:extLst>
            </p:cNvPr>
            <p:cNvCxnSpPr>
              <a:cxnSpLocks/>
              <a:endCxn id="70" idx="1"/>
            </p:cNvCxnSpPr>
            <p:nvPr/>
          </p:nvCxnSpPr>
          <p:spPr>
            <a:xfrm>
              <a:off x="3441377" y="1631814"/>
              <a:ext cx="1466" cy="4489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A665E1A-F58B-9142-8DD0-058978B444D4}"/>
                </a:ext>
              </a:extLst>
            </p:cNvPr>
            <p:cNvCxnSpPr>
              <a:cxnSpLocks/>
              <a:stCxn id="70" idx="3"/>
            </p:cNvCxnSpPr>
            <p:nvPr/>
          </p:nvCxnSpPr>
          <p:spPr>
            <a:xfrm flipV="1">
              <a:off x="4166799" y="1633685"/>
              <a:ext cx="0" cy="4470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427E242-2D89-F44F-87F0-97F336EA2197}"/>
                </a:ext>
              </a:extLst>
            </p:cNvPr>
            <p:cNvSpPr/>
            <p:nvPr/>
          </p:nvSpPr>
          <p:spPr>
            <a:xfrm>
              <a:off x="4164083" y="1334526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c2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</p:grpSp>
      <p:grpSp>
        <p:nvGrpSpPr>
          <p:cNvPr id="193" name="Group 192"/>
          <p:cNvGrpSpPr/>
          <p:nvPr/>
        </p:nvGrpSpPr>
        <p:grpSpPr>
          <a:xfrm>
            <a:off x="6479814" y="1833940"/>
            <a:ext cx="1057897" cy="941000"/>
            <a:chOff x="3797925" y="1327784"/>
            <a:chExt cx="1057897" cy="941000"/>
          </a:xfrm>
        </p:grpSpPr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C1E5C4EE-14AF-BB42-9DE5-FD3F980B5E5A}"/>
                </a:ext>
              </a:extLst>
            </p:cNvPr>
            <p:cNvSpPr/>
            <p:nvPr/>
          </p:nvSpPr>
          <p:spPr>
            <a:xfrm>
              <a:off x="3798049" y="1335368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t3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EB33A3C2-6BFC-5D4C-81DC-96C45B2AF54C}"/>
                </a:ext>
              </a:extLst>
            </p:cNvPr>
            <p:cNvSpPr/>
            <p:nvPr/>
          </p:nvSpPr>
          <p:spPr>
            <a:xfrm>
              <a:off x="3801848" y="2187119"/>
              <a:ext cx="764847" cy="8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018F99F5-662E-0B4D-B1DA-BFEFB35E33A2}"/>
                </a:ext>
              </a:extLst>
            </p:cNvPr>
            <p:cNvCxnSpPr>
              <a:cxnSpLocks/>
              <a:endCxn id="164" idx="1"/>
            </p:cNvCxnSpPr>
            <p:nvPr/>
          </p:nvCxnSpPr>
          <p:spPr>
            <a:xfrm>
              <a:off x="3797925" y="1433138"/>
              <a:ext cx="3923" cy="794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9A665E1A-F58B-9142-8DD0-058978B444D4}"/>
                </a:ext>
              </a:extLst>
            </p:cNvPr>
            <p:cNvCxnSpPr>
              <a:cxnSpLocks/>
              <a:stCxn id="164" idx="3"/>
            </p:cNvCxnSpPr>
            <p:nvPr/>
          </p:nvCxnSpPr>
          <p:spPr>
            <a:xfrm flipH="1" flipV="1">
              <a:off x="4563750" y="1631814"/>
              <a:ext cx="2945" cy="5961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3427E242-2D89-F44F-87F0-97F336EA2197}"/>
                </a:ext>
              </a:extLst>
            </p:cNvPr>
            <p:cNvSpPr/>
            <p:nvPr/>
          </p:nvSpPr>
          <p:spPr>
            <a:xfrm>
              <a:off x="4557872" y="1327784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c3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</p:grpSp>
      <p:cxnSp>
        <p:nvCxnSpPr>
          <p:cNvPr id="194" name="Straight Arrow Connector 193">
            <a:extLst>
              <a:ext uri="{FF2B5EF4-FFF2-40B4-BE49-F238E27FC236}">
                <a16:creationId xmlns:a16="http://schemas.microsoft.com/office/drawing/2014/main" id="{BACF0284-2305-E74F-A109-4A0D2AA6B7EF}"/>
              </a:ext>
            </a:extLst>
          </p:cNvPr>
          <p:cNvCxnSpPr>
            <a:cxnSpLocks/>
          </p:cNvCxnSpPr>
          <p:nvPr/>
        </p:nvCxnSpPr>
        <p:spPr>
          <a:xfrm flipV="1">
            <a:off x="4177256" y="3270739"/>
            <a:ext cx="6989376" cy="12246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CF8E2542-776D-4145-84AB-2690D0F34E84}"/>
              </a:ext>
            </a:extLst>
          </p:cNvPr>
          <p:cNvSpPr txBox="1"/>
          <p:nvPr/>
        </p:nvSpPr>
        <p:spPr>
          <a:xfrm>
            <a:off x="4089454" y="3245795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>
                <a:solidFill>
                  <a:prstClr val="black"/>
                </a:solidFill>
              </a:rPr>
              <a:t>V8 </a:t>
            </a:r>
            <a:r>
              <a:rPr lang="sk-SK" sz="1000" dirty="0" err="1">
                <a:solidFill>
                  <a:prstClr val="black"/>
                </a:solidFill>
              </a:rPr>
              <a:t>stack</a:t>
            </a:r>
            <a:endParaRPr lang="sk-SK" sz="1000" dirty="0">
              <a:solidFill>
                <a:prstClr val="black"/>
              </a:solidFill>
            </a:endParaRP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BB25D2A4-61C1-5D46-900B-9CE810AF0E5D}"/>
              </a:ext>
            </a:extLst>
          </p:cNvPr>
          <p:cNvSpPr txBox="1"/>
          <p:nvPr/>
        </p:nvSpPr>
        <p:spPr>
          <a:xfrm>
            <a:off x="4097119" y="3723470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dirty="0" err="1">
                <a:solidFill>
                  <a:srgbClr val="70AD47"/>
                </a:solidFill>
              </a:rPr>
              <a:t>node</a:t>
            </a:r>
            <a:endParaRPr lang="sk-SK" sz="1000" dirty="0">
              <a:solidFill>
                <a:srgbClr val="70AD47"/>
              </a:solidFill>
            </a:endParaRPr>
          </a:p>
        </p:txBody>
      </p:sp>
      <p:grpSp>
        <p:nvGrpSpPr>
          <p:cNvPr id="197" name="Group 196"/>
          <p:cNvGrpSpPr/>
          <p:nvPr/>
        </p:nvGrpSpPr>
        <p:grpSpPr>
          <a:xfrm>
            <a:off x="5757644" y="3126575"/>
            <a:ext cx="2517567" cy="621011"/>
            <a:chOff x="3068090" y="1327092"/>
            <a:chExt cx="2517567" cy="621011"/>
          </a:xfrm>
        </p:grpSpPr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CCF74F70-CAD2-4343-9D0D-4D6B0BC0E4C9}"/>
                </a:ext>
              </a:extLst>
            </p:cNvPr>
            <p:cNvSpPr/>
            <p:nvPr/>
          </p:nvSpPr>
          <p:spPr>
            <a:xfrm>
              <a:off x="3068090" y="1335734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t1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BC91FC3C-9519-3145-AD1A-42386248CD78}"/>
                </a:ext>
              </a:extLst>
            </p:cNvPr>
            <p:cNvSpPr/>
            <p:nvPr/>
          </p:nvSpPr>
          <p:spPr>
            <a:xfrm>
              <a:off x="3071742" y="1872714"/>
              <a:ext cx="2215965" cy="7538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0A6B92F0-21A7-3A46-8811-F061506CFC0E}"/>
                </a:ext>
              </a:extLst>
            </p:cNvPr>
            <p:cNvCxnSpPr>
              <a:cxnSpLocks/>
              <a:endCxn id="199" idx="1"/>
            </p:cNvCxnSpPr>
            <p:nvPr/>
          </p:nvCxnSpPr>
          <p:spPr>
            <a:xfrm>
              <a:off x="3068090" y="1482870"/>
              <a:ext cx="3652" cy="4275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027A811-7381-EA4D-AA6E-9911C9BEEB79}"/>
                </a:ext>
              </a:extLst>
            </p:cNvPr>
            <p:cNvSpPr/>
            <p:nvPr/>
          </p:nvSpPr>
          <p:spPr>
            <a:xfrm>
              <a:off x="5287707" y="1327092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c1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cxnSp>
          <p:nvCxnSpPr>
            <p:cNvPr id="202" name="Straight Arrow Connector 201">
              <a:extLst>
                <a:ext uri="{FF2B5EF4-FFF2-40B4-BE49-F238E27FC236}">
                  <a16:creationId xmlns:a16="http://schemas.microsoft.com/office/drawing/2014/main" id="{95FF040B-694E-E84D-8B81-13C6783BB44E}"/>
                </a:ext>
              </a:extLst>
            </p:cNvPr>
            <p:cNvCxnSpPr>
              <a:cxnSpLocks/>
              <a:stCxn id="199" idx="3"/>
            </p:cNvCxnSpPr>
            <p:nvPr/>
          </p:nvCxnSpPr>
          <p:spPr>
            <a:xfrm flipV="1">
              <a:off x="5287707" y="1625735"/>
              <a:ext cx="0" cy="2846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203" name="Group 202"/>
          <p:cNvGrpSpPr/>
          <p:nvPr/>
        </p:nvGrpSpPr>
        <p:grpSpPr>
          <a:xfrm>
            <a:off x="8356841" y="3121764"/>
            <a:ext cx="1020656" cy="787069"/>
            <a:chOff x="3441377" y="1334526"/>
            <a:chExt cx="1020656" cy="787069"/>
          </a:xfrm>
        </p:grpSpPr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C1E5C4EE-14AF-BB42-9DE5-FD3F980B5E5A}"/>
                </a:ext>
              </a:extLst>
            </p:cNvPr>
            <p:cNvSpPr/>
            <p:nvPr/>
          </p:nvSpPr>
          <p:spPr>
            <a:xfrm>
              <a:off x="3444402" y="1335368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t2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EB33A3C2-6BFC-5D4C-81DC-96C45B2AF54C}"/>
                </a:ext>
              </a:extLst>
            </p:cNvPr>
            <p:cNvSpPr/>
            <p:nvPr/>
          </p:nvSpPr>
          <p:spPr>
            <a:xfrm>
              <a:off x="3442843" y="2039930"/>
              <a:ext cx="723956" cy="8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cxnSp>
          <p:nvCxnSpPr>
            <p:cNvPr id="206" name="Straight Arrow Connector 205">
              <a:extLst>
                <a:ext uri="{FF2B5EF4-FFF2-40B4-BE49-F238E27FC236}">
                  <a16:creationId xmlns:a16="http://schemas.microsoft.com/office/drawing/2014/main" id="{018F99F5-662E-0B4D-B1DA-BFEFB35E33A2}"/>
                </a:ext>
              </a:extLst>
            </p:cNvPr>
            <p:cNvCxnSpPr>
              <a:cxnSpLocks/>
              <a:endCxn id="205" idx="1"/>
            </p:cNvCxnSpPr>
            <p:nvPr/>
          </p:nvCxnSpPr>
          <p:spPr>
            <a:xfrm>
              <a:off x="3441377" y="1631814"/>
              <a:ext cx="1466" cy="4489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7" name="Straight Arrow Connector 206">
              <a:extLst>
                <a:ext uri="{FF2B5EF4-FFF2-40B4-BE49-F238E27FC236}">
                  <a16:creationId xmlns:a16="http://schemas.microsoft.com/office/drawing/2014/main" id="{9A665E1A-F58B-9142-8DD0-058978B444D4}"/>
                </a:ext>
              </a:extLst>
            </p:cNvPr>
            <p:cNvCxnSpPr>
              <a:cxnSpLocks/>
              <a:stCxn id="205" idx="3"/>
            </p:cNvCxnSpPr>
            <p:nvPr/>
          </p:nvCxnSpPr>
          <p:spPr>
            <a:xfrm flipV="1">
              <a:off x="4166799" y="1633685"/>
              <a:ext cx="0" cy="4470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3427E242-2D89-F44F-87F0-97F336EA2197}"/>
                </a:ext>
              </a:extLst>
            </p:cNvPr>
            <p:cNvSpPr/>
            <p:nvPr/>
          </p:nvSpPr>
          <p:spPr>
            <a:xfrm>
              <a:off x="4164083" y="1334526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c2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9432270" y="3113545"/>
            <a:ext cx="1057897" cy="941000"/>
            <a:chOff x="3797925" y="1327784"/>
            <a:chExt cx="1057897" cy="941000"/>
          </a:xfrm>
        </p:grpSpPr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C1E5C4EE-14AF-BB42-9DE5-FD3F980B5E5A}"/>
                </a:ext>
              </a:extLst>
            </p:cNvPr>
            <p:cNvSpPr/>
            <p:nvPr/>
          </p:nvSpPr>
          <p:spPr>
            <a:xfrm>
              <a:off x="3798049" y="1335368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t3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EB33A3C2-6BFC-5D4C-81DC-96C45B2AF54C}"/>
                </a:ext>
              </a:extLst>
            </p:cNvPr>
            <p:cNvSpPr/>
            <p:nvPr/>
          </p:nvSpPr>
          <p:spPr>
            <a:xfrm>
              <a:off x="3801848" y="2187119"/>
              <a:ext cx="764847" cy="8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cxnSp>
          <p:nvCxnSpPr>
            <p:cNvPr id="212" name="Straight Arrow Connector 211">
              <a:extLst>
                <a:ext uri="{FF2B5EF4-FFF2-40B4-BE49-F238E27FC236}">
                  <a16:creationId xmlns:a16="http://schemas.microsoft.com/office/drawing/2014/main" id="{018F99F5-662E-0B4D-B1DA-BFEFB35E33A2}"/>
                </a:ext>
              </a:extLst>
            </p:cNvPr>
            <p:cNvCxnSpPr>
              <a:cxnSpLocks/>
              <a:endCxn id="211" idx="1"/>
            </p:cNvCxnSpPr>
            <p:nvPr/>
          </p:nvCxnSpPr>
          <p:spPr>
            <a:xfrm>
              <a:off x="3797925" y="1433138"/>
              <a:ext cx="3923" cy="794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9A665E1A-F58B-9142-8DD0-058978B444D4}"/>
                </a:ext>
              </a:extLst>
            </p:cNvPr>
            <p:cNvCxnSpPr>
              <a:cxnSpLocks/>
              <a:stCxn id="211" idx="3"/>
            </p:cNvCxnSpPr>
            <p:nvPr/>
          </p:nvCxnSpPr>
          <p:spPr>
            <a:xfrm flipH="1" flipV="1">
              <a:off x="4563750" y="1631814"/>
              <a:ext cx="2945" cy="5961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3427E242-2D89-F44F-87F0-97F336EA2197}"/>
                </a:ext>
              </a:extLst>
            </p:cNvPr>
            <p:cNvSpPr/>
            <p:nvPr/>
          </p:nvSpPr>
          <p:spPr>
            <a:xfrm>
              <a:off x="4557872" y="1327784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rgbClr val="E7E6E6">
                      <a:lumMod val="25000"/>
                    </a:srgbClr>
                  </a:solidFill>
                </a:rPr>
                <a:t>c3</a:t>
              </a:r>
              <a:endParaRPr lang="sk-SK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</p:grp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BACF0284-2305-E74F-A109-4A0D2AA6B7EF}"/>
              </a:ext>
            </a:extLst>
          </p:cNvPr>
          <p:cNvCxnSpPr>
            <a:cxnSpLocks/>
          </p:cNvCxnSpPr>
          <p:nvPr/>
        </p:nvCxnSpPr>
        <p:spPr>
          <a:xfrm flipV="1">
            <a:off x="4257393" y="5124146"/>
            <a:ext cx="5933332" cy="5438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7" name="TextBox 216">
            <a:extLst>
              <a:ext uri="{FF2B5EF4-FFF2-40B4-BE49-F238E27FC236}">
                <a16:creationId xmlns:a16="http://schemas.microsoft.com/office/drawing/2014/main" id="{CF8E2542-776D-4145-84AB-2690D0F34E84}"/>
              </a:ext>
            </a:extLst>
          </p:cNvPr>
          <p:cNvSpPr txBox="1"/>
          <p:nvPr/>
        </p:nvSpPr>
        <p:spPr>
          <a:xfrm>
            <a:off x="4169591" y="5092394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>
                <a:solidFill>
                  <a:prstClr val="black"/>
                </a:solidFill>
              </a:rPr>
              <a:t>V8 </a:t>
            </a:r>
            <a:r>
              <a:rPr lang="sk-SK" sz="1000" dirty="0" err="1">
                <a:solidFill>
                  <a:prstClr val="black"/>
                </a:solidFill>
              </a:rPr>
              <a:t>stack</a:t>
            </a:r>
            <a:endParaRPr lang="sk-SK" sz="1000" dirty="0">
              <a:solidFill>
                <a:prstClr val="black"/>
              </a:solidFill>
            </a:endParaRP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BB25D2A4-61C1-5D46-900B-9CE810AF0E5D}"/>
              </a:ext>
            </a:extLst>
          </p:cNvPr>
          <p:cNvSpPr txBox="1"/>
          <p:nvPr/>
        </p:nvSpPr>
        <p:spPr>
          <a:xfrm>
            <a:off x="4177256" y="5570069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dirty="0" err="1">
                <a:solidFill>
                  <a:srgbClr val="70AD47"/>
                </a:solidFill>
              </a:rPr>
              <a:t>node</a:t>
            </a:r>
            <a:endParaRPr lang="sk-SK" sz="1000" dirty="0">
              <a:solidFill>
                <a:srgbClr val="70AD47"/>
              </a:solidFill>
            </a:endParaRPr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CCF74F70-CAD2-4343-9D0D-4D6B0BC0E4C9}"/>
              </a:ext>
            </a:extLst>
          </p:cNvPr>
          <p:cNvSpPr/>
          <p:nvPr/>
        </p:nvSpPr>
        <p:spPr>
          <a:xfrm>
            <a:off x="5837781" y="4981816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rgbClr val="E7E6E6">
                    <a:lumMod val="25000"/>
                  </a:srgbClr>
                </a:solidFill>
              </a:rPr>
              <a:t>t1</a:t>
            </a:r>
            <a:endParaRPr lang="sk-SK" dirty="0">
              <a:solidFill>
                <a:srgbClr val="E7E6E6">
                  <a:lumMod val="25000"/>
                </a:srgbClr>
              </a:solidFill>
            </a:endParaRPr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BC91FC3C-9519-3145-AD1A-42386248CD78}"/>
              </a:ext>
            </a:extLst>
          </p:cNvPr>
          <p:cNvSpPr/>
          <p:nvPr/>
        </p:nvSpPr>
        <p:spPr>
          <a:xfrm>
            <a:off x="5841433" y="5518796"/>
            <a:ext cx="2215965" cy="7538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rgbClr val="E7E6E6">
                  <a:lumMod val="25000"/>
                </a:srgbClr>
              </a:solidFill>
            </a:endParaRPr>
          </a:p>
        </p:txBody>
      </p: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0A6B92F0-21A7-3A46-8811-F061506CFC0E}"/>
              </a:ext>
            </a:extLst>
          </p:cNvPr>
          <p:cNvCxnSpPr>
            <a:cxnSpLocks/>
            <a:endCxn id="221" idx="1"/>
          </p:cNvCxnSpPr>
          <p:nvPr/>
        </p:nvCxnSpPr>
        <p:spPr>
          <a:xfrm>
            <a:off x="5837781" y="5128952"/>
            <a:ext cx="3652" cy="427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23" name="Rectangle 222">
            <a:extLst>
              <a:ext uri="{FF2B5EF4-FFF2-40B4-BE49-F238E27FC236}">
                <a16:creationId xmlns:a16="http://schemas.microsoft.com/office/drawing/2014/main" id="{7027A811-7381-EA4D-AA6E-9911C9BEEB79}"/>
              </a:ext>
            </a:extLst>
          </p:cNvPr>
          <p:cNvSpPr/>
          <p:nvPr/>
        </p:nvSpPr>
        <p:spPr>
          <a:xfrm>
            <a:off x="8057398" y="4973174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rgbClr val="E7E6E6">
                    <a:lumMod val="25000"/>
                  </a:srgbClr>
                </a:solidFill>
              </a:rPr>
              <a:t>c1</a:t>
            </a:r>
            <a:endParaRPr lang="sk-SK" dirty="0">
              <a:solidFill>
                <a:srgbClr val="E7E6E6">
                  <a:lumMod val="25000"/>
                </a:srgbClr>
              </a:solidFill>
            </a:endParaRPr>
          </a:p>
        </p:txBody>
      </p:sp>
      <p:cxnSp>
        <p:nvCxnSpPr>
          <p:cNvPr id="224" name="Straight Arrow Connector 223">
            <a:extLst>
              <a:ext uri="{FF2B5EF4-FFF2-40B4-BE49-F238E27FC236}">
                <a16:creationId xmlns:a16="http://schemas.microsoft.com/office/drawing/2014/main" id="{95FF040B-694E-E84D-8B81-13C6783BB44E}"/>
              </a:ext>
            </a:extLst>
          </p:cNvPr>
          <p:cNvCxnSpPr>
            <a:cxnSpLocks/>
            <a:stCxn id="221" idx="3"/>
          </p:cNvCxnSpPr>
          <p:nvPr/>
        </p:nvCxnSpPr>
        <p:spPr>
          <a:xfrm flipV="1">
            <a:off x="8057398" y="5271817"/>
            <a:ext cx="0" cy="284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26" name="Rectangle 225">
            <a:extLst>
              <a:ext uri="{FF2B5EF4-FFF2-40B4-BE49-F238E27FC236}">
                <a16:creationId xmlns:a16="http://schemas.microsoft.com/office/drawing/2014/main" id="{C1E5C4EE-14AF-BB42-9DE5-FD3F980B5E5A}"/>
              </a:ext>
            </a:extLst>
          </p:cNvPr>
          <p:cNvSpPr/>
          <p:nvPr/>
        </p:nvSpPr>
        <p:spPr>
          <a:xfrm>
            <a:off x="6214093" y="4981450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rgbClr val="E7E6E6">
                    <a:lumMod val="25000"/>
                  </a:srgbClr>
                </a:solidFill>
              </a:rPr>
              <a:t>t2</a:t>
            </a:r>
            <a:endParaRPr lang="sk-SK" dirty="0">
              <a:solidFill>
                <a:srgbClr val="E7E6E6">
                  <a:lumMod val="25000"/>
                </a:srgbClr>
              </a:solidFill>
            </a:endParaRPr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EB33A3C2-6BFC-5D4C-81DC-96C45B2AF54C}"/>
              </a:ext>
            </a:extLst>
          </p:cNvPr>
          <p:cNvSpPr/>
          <p:nvPr/>
        </p:nvSpPr>
        <p:spPr>
          <a:xfrm>
            <a:off x="6212534" y="5686012"/>
            <a:ext cx="723956" cy="8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rgbClr val="E7E6E6">
                  <a:lumMod val="25000"/>
                </a:srgbClr>
              </a:solidFill>
            </a:endParaRPr>
          </a:p>
        </p:txBody>
      </p: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018F99F5-662E-0B4D-B1DA-BFEFB35E33A2}"/>
              </a:ext>
            </a:extLst>
          </p:cNvPr>
          <p:cNvCxnSpPr>
            <a:cxnSpLocks/>
            <a:endCxn id="227" idx="1"/>
          </p:cNvCxnSpPr>
          <p:nvPr/>
        </p:nvCxnSpPr>
        <p:spPr>
          <a:xfrm>
            <a:off x="6211068" y="5277896"/>
            <a:ext cx="1466" cy="448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9A665E1A-F58B-9142-8DD0-058978B444D4}"/>
              </a:ext>
            </a:extLst>
          </p:cNvPr>
          <p:cNvCxnSpPr>
            <a:cxnSpLocks/>
            <a:stCxn id="227" idx="3"/>
          </p:cNvCxnSpPr>
          <p:nvPr/>
        </p:nvCxnSpPr>
        <p:spPr>
          <a:xfrm flipV="1">
            <a:off x="6936490" y="5279767"/>
            <a:ext cx="0" cy="447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30" name="Rectangle 229">
            <a:extLst>
              <a:ext uri="{FF2B5EF4-FFF2-40B4-BE49-F238E27FC236}">
                <a16:creationId xmlns:a16="http://schemas.microsoft.com/office/drawing/2014/main" id="{3427E242-2D89-F44F-87F0-97F336EA2197}"/>
              </a:ext>
            </a:extLst>
          </p:cNvPr>
          <p:cNvSpPr/>
          <p:nvPr/>
        </p:nvSpPr>
        <p:spPr>
          <a:xfrm>
            <a:off x="8397271" y="4973173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rgbClr val="E7E6E6">
                    <a:lumMod val="25000"/>
                  </a:srgbClr>
                </a:solidFill>
              </a:rPr>
              <a:t>c2</a:t>
            </a:r>
            <a:endParaRPr lang="sk-SK" dirty="0">
              <a:solidFill>
                <a:srgbClr val="E7E6E6">
                  <a:lumMod val="25000"/>
                </a:srgbClr>
              </a:solidFill>
            </a:endParaRPr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C1E5C4EE-14AF-BB42-9DE5-FD3F980B5E5A}"/>
              </a:ext>
            </a:extLst>
          </p:cNvPr>
          <p:cNvSpPr/>
          <p:nvPr/>
        </p:nvSpPr>
        <p:spPr>
          <a:xfrm>
            <a:off x="6567740" y="4981450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rgbClr val="E7E6E6">
                    <a:lumMod val="25000"/>
                  </a:srgbClr>
                </a:solidFill>
              </a:rPr>
              <a:t>t3</a:t>
            </a:r>
            <a:endParaRPr lang="sk-SK" dirty="0">
              <a:solidFill>
                <a:srgbClr val="E7E6E6">
                  <a:lumMod val="25000"/>
                </a:srgbClr>
              </a:solidFill>
            </a:endParaRPr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EB33A3C2-6BFC-5D4C-81DC-96C45B2AF54C}"/>
              </a:ext>
            </a:extLst>
          </p:cNvPr>
          <p:cNvSpPr/>
          <p:nvPr/>
        </p:nvSpPr>
        <p:spPr>
          <a:xfrm>
            <a:off x="6571539" y="5833201"/>
            <a:ext cx="764847" cy="8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rgbClr val="E7E6E6">
                  <a:lumMod val="25000"/>
                </a:srgbClr>
              </a:solidFill>
            </a:endParaRPr>
          </a:p>
        </p:txBody>
      </p: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018F99F5-662E-0B4D-B1DA-BFEFB35E33A2}"/>
              </a:ext>
            </a:extLst>
          </p:cNvPr>
          <p:cNvCxnSpPr>
            <a:cxnSpLocks/>
            <a:endCxn id="233" idx="1"/>
          </p:cNvCxnSpPr>
          <p:nvPr/>
        </p:nvCxnSpPr>
        <p:spPr>
          <a:xfrm>
            <a:off x="6567616" y="5079220"/>
            <a:ext cx="3923" cy="794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9A665E1A-F58B-9142-8DD0-058978B444D4}"/>
              </a:ext>
            </a:extLst>
          </p:cNvPr>
          <p:cNvCxnSpPr>
            <a:cxnSpLocks/>
            <a:stCxn id="233" idx="3"/>
          </p:cNvCxnSpPr>
          <p:nvPr/>
        </p:nvCxnSpPr>
        <p:spPr>
          <a:xfrm flipH="1" flipV="1">
            <a:off x="7333441" y="5277896"/>
            <a:ext cx="2945" cy="596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36" name="Rectangle 235">
            <a:extLst>
              <a:ext uri="{FF2B5EF4-FFF2-40B4-BE49-F238E27FC236}">
                <a16:creationId xmlns:a16="http://schemas.microsoft.com/office/drawing/2014/main" id="{3427E242-2D89-F44F-87F0-97F336EA2197}"/>
              </a:ext>
            </a:extLst>
          </p:cNvPr>
          <p:cNvSpPr/>
          <p:nvPr/>
        </p:nvSpPr>
        <p:spPr>
          <a:xfrm>
            <a:off x="8735097" y="4973172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rgbClr val="E7E6E6">
                    <a:lumMod val="25000"/>
                  </a:srgbClr>
                </a:solidFill>
              </a:rPr>
              <a:t>c3</a:t>
            </a:r>
            <a:endParaRPr lang="sk-SK" dirty="0">
              <a:solidFill>
                <a:srgbClr val="E7E6E6">
                  <a:lumMod val="25000"/>
                </a:srgbClr>
              </a:solidFill>
            </a:endParaRPr>
          </a:p>
        </p:txBody>
      </p:sp>
      <p:sp>
        <p:nvSpPr>
          <p:cNvPr id="237" name="Title 2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in series</a:t>
            </a:r>
            <a:endParaRPr lang="sk-SK" dirty="0"/>
          </a:p>
        </p:txBody>
      </p:sp>
      <p:sp>
        <p:nvSpPr>
          <p:cNvPr id="239" name="TextBox 238"/>
          <p:cNvSpPr txBox="1"/>
          <p:nvPr/>
        </p:nvSpPr>
        <p:spPr>
          <a:xfrm>
            <a:off x="1041174" y="1804992"/>
            <a:ext cx="1623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Normal JS code</a:t>
            </a:r>
            <a:endParaRPr lang="sk-SK" dirty="0">
              <a:solidFill>
                <a:prstClr val="black"/>
              </a:solidFill>
            </a:endParaRPr>
          </a:p>
        </p:txBody>
      </p:sp>
      <p:sp>
        <p:nvSpPr>
          <p:cNvPr id="240" name="TextBox 239"/>
          <p:cNvSpPr txBox="1"/>
          <p:nvPr/>
        </p:nvSpPr>
        <p:spPr>
          <a:xfrm>
            <a:off x="1041174" y="3117006"/>
            <a:ext cx="2344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Series/waterfall/awaits</a:t>
            </a:r>
            <a:endParaRPr lang="sk-SK" dirty="0">
              <a:solidFill>
                <a:prstClr val="black"/>
              </a:solidFill>
            </a:endParaRPr>
          </a:p>
        </p:txBody>
      </p:sp>
      <p:sp>
        <p:nvSpPr>
          <p:cNvPr id="241" name="TextBox 240"/>
          <p:cNvSpPr txBox="1"/>
          <p:nvPr/>
        </p:nvSpPr>
        <p:spPr>
          <a:xfrm>
            <a:off x="1044000" y="4953409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???</a:t>
            </a:r>
            <a:endParaRPr lang="sk-SK" dirty="0">
              <a:solidFill>
                <a:prstClr val="black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777888" y="1229533"/>
            <a:ext cx="2118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un ordered callbacks</a:t>
            </a:r>
            <a:endParaRPr lang="sk-SK" dirty="0">
              <a:solidFill>
                <a:prstClr val="black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893939" y="2672482"/>
            <a:ext cx="2684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ordered calls and callbacks</a:t>
            </a:r>
            <a:endParaRPr lang="sk-SK" dirty="0">
              <a:solidFill>
                <a:prstClr val="black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5690730" y="4473724"/>
            <a:ext cx="16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unordered calls</a:t>
            </a:r>
            <a:endParaRPr lang="sk-SK" dirty="0">
              <a:solidFill>
                <a:prstClr val="black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7977261" y="4473724"/>
            <a:ext cx="1822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ordered callbacks</a:t>
            </a:r>
            <a:endParaRPr lang="sk-SK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1029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30C6A-4211-2842-A21B-6FFB3EE59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parallel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92376-F4A1-5749-8D22-C80139E445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1020" cy="4351338"/>
          </a:xfrm>
        </p:spPr>
        <p:txBody>
          <a:bodyPr>
            <a:normAutofit/>
          </a:bodyPr>
          <a:lstStyle/>
          <a:p>
            <a:r>
              <a:rPr lang="sk-SK" dirty="0" err="1"/>
              <a:t>parallel</a:t>
            </a:r>
            <a:endParaRPr lang="sk-SK" dirty="0"/>
          </a:p>
          <a:p>
            <a:pPr marL="0" indent="0">
              <a:buNone/>
            </a:pP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when</a:t>
            </a:r>
            <a:r>
              <a:rPr lang="sk-SK" dirty="0"/>
              <a:t>: </a:t>
            </a:r>
          </a:p>
          <a:p>
            <a:r>
              <a:rPr lang="sk-SK" dirty="0" err="1"/>
              <a:t>you</a:t>
            </a:r>
            <a:r>
              <a:rPr lang="sk-SK" dirty="0"/>
              <a:t> </a:t>
            </a:r>
            <a:r>
              <a:rPr lang="sk-SK" dirty="0" err="1"/>
              <a:t>have</a:t>
            </a:r>
            <a:r>
              <a:rPr lang="sk-SK" dirty="0"/>
              <a:t> </a:t>
            </a:r>
            <a:r>
              <a:rPr lang="sk-SK" dirty="0" err="1"/>
              <a:t>independent</a:t>
            </a:r>
            <a:r>
              <a:rPr lang="sk-SK" dirty="0"/>
              <a:t> </a:t>
            </a:r>
            <a:r>
              <a:rPr lang="sk-SK" dirty="0" err="1"/>
              <a:t>processes</a:t>
            </a:r>
            <a:endParaRPr lang="sk-SK" dirty="0"/>
          </a:p>
          <a:p>
            <a:r>
              <a:rPr lang="sk-SK" dirty="0" err="1"/>
              <a:t>you</a:t>
            </a:r>
            <a:r>
              <a:rPr lang="sk-SK" dirty="0"/>
              <a:t> </a:t>
            </a:r>
            <a:r>
              <a:rPr lang="sk-SK" dirty="0" err="1"/>
              <a:t>need</a:t>
            </a:r>
            <a:r>
              <a:rPr lang="sk-SK" dirty="0"/>
              <a:t> to </a:t>
            </a:r>
            <a:r>
              <a:rPr lang="sk-SK" dirty="0" err="1"/>
              <a:t>wait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all</a:t>
            </a:r>
            <a:r>
              <a:rPr lang="sk-SK" dirty="0"/>
              <a:t> of </a:t>
            </a:r>
            <a:r>
              <a:rPr lang="sk-SK" dirty="0" err="1"/>
              <a:t>them</a:t>
            </a:r>
            <a:r>
              <a:rPr lang="sk-SK" dirty="0"/>
              <a:t> to </a:t>
            </a:r>
            <a:r>
              <a:rPr lang="sk-SK" dirty="0" err="1"/>
              <a:t>execute</a:t>
            </a:r>
            <a:r>
              <a:rPr lang="sk-SK" dirty="0"/>
              <a:t> and </a:t>
            </a:r>
            <a:r>
              <a:rPr lang="sk-SK" dirty="0" err="1"/>
              <a:t>then</a:t>
            </a:r>
            <a:r>
              <a:rPr lang="sk-SK" dirty="0"/>
              <a:t> </a:t>
            </a:r>
            <a:r>
              <a:rPr lang="sk-SK" dirty="0" err="1"/>
              <a:t>continue</a:t>
            </a:r>
            <a:endParaRPr lang="sk-SK" dirty="0"/>
          </a:p>
          <a:p>
            <a:r>
              <a:rPr lang="sk-SK" dirty="0" err="1"/>
              <a:t>you</a:t>
            </a:r>
            <a:r>
              <a:rPr lang="sk-SK" dirty="0"/>
              <a:t> </a:t>
            </a:r>
            <a:r>
              <a:rPr lang="sk-SK" dirty="0" err="1"/>
              <a:t>want</a:t>
            </a:r>
            <a:r>
              <a:rPr lang="sk-SK" dirty="0"/>
              <a:t> to </a:t>
            </a:r>
            <a:r>
              <a:rPr lang="sk-SK" dirty="0" err="1"/>
              <a:t>collect</a:t>
            </a:r>
            <a:r>
              <a:rPr lang="sk-SK" dirty="0"/>
              <a:t> </a:t>
            </a:r>
            <a:r>
              <a:rPr lang="sk-SK" dirty="0" err="1"/>
              <a:t>results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all</a:t>
            </a:r>
            <a:r>
              <a:rPr lang="sk-SK" dirty="0"/>
              <a:t> of </a:t>
            </a:r>
            <a:r>
              <a:rPr lang="sk-SK" dirty="0" err="1"/>
              <a:t>them</a:t>
            </a:r>
            <a:r>
              <a:rPr lang="sk-SK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76E666-172A-6E4E-A5A0-F2278A7DF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976" y="1642629"/>
            <a:ext cx="6919821" cy="417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7418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AE0EEC-45F0-7047-8C3E-1B88800F3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2923" y="1346994"/>
            <a:ext cx="6855113" cy="53031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DF2759-C379-BF45-94BF-ECD611678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924" y="483597"/>
            <a:ext cx="6855114" cy="9058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164DCF-3E22-504A-A67D-9649EDB73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parallelLimit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4F468-E58D-1345-92A2-3660169C25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6582" y="1896382"/>
            <a:ext cx="4281053" cy="4753800"/>
          </a:xfrm>
        </p:spPr>
        <p:txBody>
          <a:bodyPr/>
          <a:lstStyle/>
          <a:p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same</a:t>
            </a:r>
            <a:r>
              <a:rPr lang="sk-SK" dirty="0"/>
              <a:t> as </a:t>
            </a:r>
            <a:r>
              <a:rPr lang="sk-SK" dirty="0" err="1"/>
              <a:t>parallel</a:t>
            </a:r>
            <a:r>
              <a:rPr lang="sk-SK" dirty="0"/>
              <a:t> </a:t>
            </a:r>
            <a:r>
              <a:rPr lang="sk-SK" dirty="0" err="1"/>
              <a:t>but</a:t>
            </a:r>
            <a:r>
              <a:rPr lang="sk-SK" dirty="0"/>
              <a:t> </a:t>
            </a:r>
            <a:r>
              <a:rPr lang="sk-SK" b="1" dirty="0" err="1"/>
              <a:t>runs</a:t>
            </a:r>
            <a:r>
              <a:rPr lang="sk-SK" dirty="0"/>
              <a:t> a maximum of limit 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operations</a:t>
            </a:r>
            <a:r>
              <a:rPr lang="sk-SK" dirty="0"/>
              <a:t> </a:t>
            </a:r>
            <a:r>
              <a:rPr lang="sk-SK" b="1" i="1" dirty="0"/>
              <a:t>at a </a:t>
            </a:r>
            <a:r>
              <a:rPr lang="sk-SK" b="1" i="1" dirty="0" err="1"/>
              <a:t>time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/>
              <a:t>koľko približne bude trvať tento program ?</a:t>
            </a:r>
          </a:p>
          <a:p>
            <a:r>
              <a:rPr lang="sk-SK" dirty="0"/>
              <a:t>ak limit je 2 ?</a:t>
            </a:r>
          </a:p>
          <a:p>
            <a:r>
              <a:rPr lang="sk-SK" dirty="0"/>
              <a:t>a </a:t>
            </a:r>
            <a:r>
              <a:rPr lang="sk-SK" dirty="0" err="1"/>
              <a:t>tasky</a:t>
            </a:r>
            <a:r>
              <a:rPr lang="sk-SK" dirty="0"/>
              <a:t> </a:t>
            </a:r>
            <a:r>
              <a:rPr lang="sk-SK" i="1" dirty="0"/>
              <a:t>trvajú</a:t>
            </a:r>
            <a:r>
              <a:rPr lang="sk-SK" dirty="0"/>
              <a:t> 3,2 a 8 sekúnd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334839-A4E7-2D4E-89D0-04EC31EB8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2924" y="1423162"/>
            <a:ext cx="5774459" cy="495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6946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AE0EEC-45F0-7047-8C3E-1B88800F3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2923" y="1346994"/>
            <a:ext cx="6855113" cy="53031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DF2759-C379-BF45-94BF-ECD611678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924" y="483597"/>
            <a:ext cx="6855114" cy="9058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164DCF-3E22-504A-A67D-9649EDB73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race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4F468-E58D-1345-92A2-3660169C25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881" y="1389424"/>
            <a:ext cx="4281053" cy="5063491"/>
          </a:xfrm>
        </p:spPr>
        <p:txBody>
          <a:bodyPr>
            <a:normAutofit fontScale="70000" lnSpcReduction="20000"/>
          </a:bodyPr>
          <a:lstStyle/>
          <a:p>
            <a:r>
              <a:rPr lang="sk-SK" dirty="0" err="1"/>
              <a:t>parallel</a:t>
            </a:r>
            <a:r>
              <a:rPr lang="sk-SK" dirty="0"/>
              <a:t> - </a:t>
            </a:r>
            <a:r>
              <a:rPr lang="sk-SK" dirty="0" err="1"/>
              <a:t>Once</a:t>
            </a:r>
            <a:r>
              <a:rPr lang="sk-SK" dirty="0"/>
              <a:t> </a:t>
            </a:r>
            <a:r>
              <a:rPr lang="sk-SK" dirty="0" err="1"/>
              <a:t>any</a:t>
            </a:r>
            <a:r>
              <a:rPr lang="sk-SK" dirty="0"/>
              <a:t> of </a:t>
            </a:r>
            <a:r>
              <a:rPr lang="sk-SK" dirty="0" err="1"/>
              <a:t>the</a:t>
            </a:r>
            <a:r>
              <a:rPr lang="sk-SK" dirty="0"/>
              <a:t> </a:t>
            </a:r>
            <a:r>
              <a:rPr lang="sk-SK" dirty="0" err="1"/>
              <a:t>tasks</a:t>
            </a:r>
            <a:r>
              <a:rPr lang="sk-SK" dirty="0"/>
              <a:t> </a:t>
            </a:r>
            <a:r>
              <a:rPr lang="sk-SK" dirty="0" err="1"/>
              <a:t>complete</a:t>
            </a:r>
            <a:r>
              <a:rPr lang="sk-SK" dirty="0"/>
              <a:t> or </a:t>
            </a:r>
            <a:r>
              <a:rPr lang="sk-SK" dirty="0" err="1"/>
              <a:t>pass</a:t>
            </a:r>
            <a:r>
              <a:rPr lang="sk-SK" dirty="0"/>
              <a:t> </a:t>
            </a:r>
            <a:r>
              <a:rPr lang="sk-SK" dirty="0" err="1"/>
              <a:t>an</a:t>
            </a:r>
            <a:r>
              <a:rPr lang="sk-SK" dirty="0"/>
              <a:t> </a:t>
            </a:r>
            <a:r>
              <a:rPr lang="sk-SK" dirty="0" err="1"/>
              <a:t>error</a:t>
            </a:r>
            <a:r>
              <a:rPr lang="sk-SK" dirty="0"/>
              <a:t> to </a:t>
            </a:r>
            <a:r>
              <a:rPr lang="sk-SK" dirty="0" err="1"/>
              <a:t>its</a:t>
            </a:r>
            <a:r>
              <a:rPr lang="sk-SK" dirty="0"/>
              <a:t> </a:t>
            </a:r>
            <a:r>
              <a:rPr lang="sk-SK" dirty="0" err="1"/>
              <a:t>callback</a:t>
            </a:r>
            <a:r>
              <a:rPr lang="sk-SK" dirty="0"/>
              <a:t>,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main</a:t>
            </a:r>
            <a:r>
              <a:rPr lang="sk-SK" dirty="0"/>
              <a:t> </a:t>
            </a:r>
            <a:r>
              <a:rPr lang="sk-SK" dirty="0" err="1"/>
              <a:t>callback</a:t>
            </a:r>
            <a:r>
              <a:rPr lang="sk-SK" dirty="0"/>
              <a:t> 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immediately</a:t>
            </a:r>
            <a:r>
              <a:rPr lang="sk-SK" dirty="0"/>
              <a:t> </a:t>
            </a:r>
            <a:r>
              <a:rPr lang="sk-SK" dirty="0" err="1"/>
              <a:t>called</a:t>
            </a:r>
            <a:r>
              <a:rPr lang="sk-SK" dirty="0"/>
              <a:t>.</a:t>
            </a:r>
          </a:p>
          <a:p>
            <a:pPr marL="0" indent="0">
              <a:buNone/>
            </a:pP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when</a:t>
            </a:r>
            <a:r>
              <a:rPr lang="sk-SK" dirty="0"/>
              <a:t>:</a:t>
            </a:r>
          </a:p>
          <a:p>
            <a:r>
              <a:rPr lang="sk-SK" dirty="0"/>
              <a:t>podobne ako sekvenčný </a:t>
            </a:r>
            <a:r>
              <a:rPr lang="sk-SK" dirty="0" err="1"/>
              <a:t>tryEach</a:t>
            </a:r>
            <a:r>
              <a:rPr lang="sk-SK" dirty="0"/>
              <a:t> teda ak máte alternatívne algoritmy a stačí vám </a:t>
            </a:r>
            <a:r>
              <a:rPr lang="sk-SK" b="1" i="1" dirty="0"/>
              <a:t>výsledok najrýchlejšieho</a:t>
            </a:r>
          </a:p>
          <a:p>
            <a:pPr marL="0" indent="0">
              <a:buNone/>
            </a:pPr>
            <a:r>
              <a:rPr lang="sk-SK" dirty="0"/>
              <a:t>Ale pozor:</a:t>
            </a:r>
          </a:p>
          <a:p>
            <a:r>
              <a:rPr lang="sk-SK" dirty="0"/>
              <a:t>ak </a:t>
            </a:r>
            <a:r>
              <a:rPr lang="sk-SK" b="1" i="1" dirty="0"/>
              <a:t>najrýchlejší</a:t>
            </a:r>
            <a:r>
              <a:rPr lang="sk-SK" dirty="0"/>
              <a:t> spadne aj </a:t>
            </a:r>
            <a:r>
              <a:rPr lang="sk-SK" dirty="0" err="1"/>
              <a:t>callback</a:t>
            </a:r>
            <a:r>
              <a:rPr lang="sk-SK" dirty="0"/>
              <a:t> sa zavolá z chybou </a:t>
            </a:r>
          </a:p>
          <a:p>
            <a:r>
              <a:rPr lang="sk-SK" dirty="0"/>
              <a:t>v </a:t>
            </a:r>
            <a:r>
              <a:rPr lang="sk-SK" dirty="0" err="1"/>
              <a:t>ok</a:t>
            </a:r>
            <a:r>
              <a:rPr lang="sk-SK" dirty="0"/>
              <a:t> aj v </a:t>
            </a:r>
            <a:r>
              <a:rPr lang="sk-SK" dirty="0" err="1"/>
              <a:t>err</a:t>
            </a:r>
            <a:r>
              <a:rPr lang="sk-SK" dirty="0"/>
              <a:t> scenári - nik nezabezpečí </a:t>
            </a:r>
            <a:r>
              <a:rPr lang="sk-SK" dirty="0" err="1"/>
              <a:t>odplánovanie</a:t>
            </a:r>
            <a:r>
              <a:rPr lang="sk-SK" dirty="0"/>
              <a:t> tých spustených </a:t>
            </a:r>
            <a:r>
              <a:rPr lang="sk-SK" dirty="0" err="1"/>
              <a:t>timerov</a:t>
            </a:r>
            <a:r>
              <a:rPr lang="sk-SK" dirty="0"/>
              <a:t> </a:t>
            </a:r>
          </a:p>
          <a:p>
            <a:r>
              <a:rPr lang="sk-SK" dirty="0"/>
              <a:t>koľko teda pobeží tento program</a:t>
            </a:r>
          </a:p>
          <a:p>
            <a:pPr lvl="1"/>
            <a:r>
              <a:rPr lang="sk-SK" dirty="0"/>
              <a:t>po </a:t>
            </a:r>
            <a:r>
              <a:rPr lang="sk-SK" dirty="0" err="1"/>
              <a:t>callback</a:t>
            </a:r>
            <a:r>
              <a:rPr lang="sk-SK" dirty="0"/>
              <a:t> ?</a:t>
            </a:r>
          </a:p>
          <a:p>
            <a:pPr lvl="1"/>
            <a:r>
              <a:rPr lang="sk-SK" dirty="0"/>
              <a:t>po úplný koniec </a:t>
            </a:r>
            <a:r>
              <a:rPr lang="sk-SK" dirty="0" err="1"/>
              <a:t>node</a:t>
            </a:r>
            <a:r>
              <a:rPr lang="sk-SK" dirty="0"/>
              <a:t> procesu 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6FBD38-4386-0644-B6EF-8C582EB9A5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2921" y="1346994"/>
            <a:ext cx="5829300" cy="48895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DCEFF0-26E8-7A43-8772-BDA41B01581C}"/>
              </a:ext>
            </a:extLst>
          </p:cNvPr>
          <p:cNvCxnSpPr>
            <a:cxnSpLocks/>
          </p:cNvCxnSpPr>
          <p:nvPr/>
        </p:nvCxnSpPr>
        <p:spPr>
          <a:xfrm>
            <a:off x="11566787" y="931913"/>
            <a:ext cx="181868" cy="0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37BD554-5E98-5448-90EA-2619807A9C4D}"/>
              </a:ext>
            </a:extLst>
          </p:cNvPr>
          <p:cNvCxnSpPr>
            <a:cxnSpLocks/>
          </p:cNvCxnSpPr>
          <p:nvPr/>
        </p:nvCxnSpPr>
        <p:spPr>
          <a:xfrm>
            <a:off x="7107382" y="2978360"/>
            <a:ext cx="0" cy="3467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521D01F-9D63-394F-A8B1-0EF331923544}"/>
              </a:ext>
            </a:extLst>
          </p:cNvPr>
          <p:cNvCxnSpPr>
            <a:cxnSpLocks/>
          </p:cNvCxnSpPr>
          <p:nvPr/>
        </p:nvCxnSpPr>
        <p:spPr>
          <a:xfrm flipV="1">
            <a:off x="11732252" y="931915"/>
            <a:ext cx="0" cy="2046445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F6156F9-B8EB-F64D-9431-815B589502CF}"/>
              </a:ext>
            </a:extLst>
          </p:cNvPr>
          <p:cNvCxnSpPr>
            <a:cxnSpLocks/>
          </p:cNvCxnSpPr>
          <p:nvPr/>
        </p:nvCxnSpPr>
        <p:spPr>
          <a:xfrm>
            <a:off x="7107382" y="2978360"/>
            <a:ext cx="4641273" cy="1"/>
          </a:xfrm>
          <a:prstGeom prst="straightConnector1">
            <a:avLst/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48582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8B3F-B8FC-6540-B458-BBF2FFE3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any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F2C29-99AB-5A4B-B0CC-82A0A89FC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k-SK" dirty="0" err="1"/>
              <a:t>parallel</a:t>
            </a:r>
            <a:endParaRPr lang="sk-SK" dirty="0"/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/>
              <a:t>Problém z </a:t>
            </a:r>
            <a:r>
              <a:rPr lang="sk-SK" dirty="0" err="1"/>
              <a:t>race</a:t>
            </a:r>
            <a:r>
              <a:rPr lang="sk-SK" dirty="0"/>
              <a:t>:</a:t>
            </a:r>
          </a:p>
          <a:p>
            <a:r>
              <a:rPr lang="sk-SK" dirty="0"/>
              <a:t>ak </a:t>
            </a:r>
            <a:r>
              <a:rPr lang="sk-SK" b="1" i="1" dirty="0"/>
              <a:t>najrýchlejší</a:t>
            </a:r>
            <a:r>
              <a:rPr lang="sk-SK" dirty="0"/>
              <a:t> spadne aj </a:t>
            </a:r>
            <a:r>
              <a:rPr lang="sk-SK" dirty="0" err="1"/>
              <a:t>callback</a:t>
            </a:r>
            <a:r>
              <a:rPr lang="sk-SK" dirty="0"/>
              <a:t> sa zavolá z chybou </a:t>
            </a:r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/>
              <a:t>Často ale potrebujeme iný scenár, teda prvý úspešný výsledok toho </a:t>
            </a:r>
            <a:r>
              <a:rPr lang="sk-SK" dirty="0" err="1"/>
              <a:t>co</a:t>
            </a:r>
            <a:r>
              <a:rPr lang="sk-SK" dirty="0"/>
              <a:t> zbehol bez chyby ako </a:t>
            </a:r>
            <a:r>
              <a:rPr lang="sk-SK" dirty="0" err="1"/>
              <a:t>prvy</a:t>
            </a:r>
            <a:endParaRPr lang="sk-SK" dirty="0"/>
          </a:p>
          <a:p>
            <a:pPr marL="0" indent="0">
              <a:buNone/>
            </a:pPr>
            <a:r>
              <a:rPr lang="sk-SK" dirty="0"/>
              <a:t>a </a:t>
            </a:r>
            <a:r>
              <a:rPr lang="sk-SK" dirty="0" err="1"/>
              <a:t>uplny</a:t>
            </a:r>
            <a:r>
              <a:rPr lang="sk-SK" dirty="0"/>
              <a:t> </a:t>
            </a:r>
            <a:r>
              <a:rPr lang="sk-SK" dirty="0" err="1"/>
              <a:t>error</a:t>
            </a:r>
            <a:r>
              <a:rPr lang="sk-SK" dirty="0"/>
              <a:t>, až keď všetky zlyhajú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63263-AFB4-144C-8800-9A53C6A93C6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k-SK" dirty="0"/>
              <a:t>TODO: máme v </a:t>
            </a:r>
            <a:r>
              <a:rPr lang="sk-SK" dirty="0" err="1"/>
              <a:t>async.js</a:t>
            </a:r>
            <a:r>
              <a:rPr lang="sk-SK" dirty="0"/>
              <a:t> paralelný </a:t>
            </a:r>
            <a:r>
              <a:rPr lang="sk-SK" dirty="0" err="1"/>
              <a:t>pattern</a:t>
            </a:r>
            <a:r>
              <a:rPr lang="sk-SK" dirty="0"/>
              <a:t> z takouto </a:t>
            </a:r>
            <a:r>
              <a:rPr lang="sk-SK" dirty="0" err="1"/>
              <a:t>semantikou</a:t>
            </a:r>
            <a:r>
              <a:rPr lang="sk-SK" dirty="0"/>
              <a:t> ? </a:t>
            </a:r>
            <a:r>
              <a:rPr lang="sk-SK" dirty="0" err="1"/>
              <a:t>Pohladajte</a:t>
            </a:r>
            <a:r>
              <a:rPr lang="sk-SK" dirty="0"/>
              <a:t> si v </a:t>
            </a:r>
            <a:r>
              <a:rPr lang="sk-SK" dirty="0" err="1"/>
              <a:t>doksoch</a:t>
            </a:r>
            <a:r>
              <a:rPr lang="sk-SK" dirty="0"/>
              <a:t> k </a:t>
            </a:r>
            <a:r>
              <a:rPr lang="sk-SK" dirty="0" err="1"/>
              <a:t>async.js</a:t>
            </a:r>
            <a:r>
              <a:rPr lang="sk-SK" dirty="0"/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A4757C-8493-B342-8C0E-994F43B65728}"/>
              </a:ext>
            </a:extLst>
          </p:cNvPr>
          <p:cNvSpPr/>
          <p:nvPr/>
        </p:nvSpPr>
        <p:spPr>
          <a:xfrm>
            <a:off x="838200" y="6107524"/>
            <a:ext cx="4411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 err="1"/>
              <a:t>See</a:t>
            </a:r>
            <a:r>
              <a:rPr lang="sk-SK" dirty="0"/>
              <a:t>: </a:t>
            </a:r>
            <a:r>
              <a:rPr lang="sk-SK" dirty="0">
                <a:hlinkClick r:id="rId2"/>
              </a:rPr>
              <a:t>https://esdiscuss.org/topic/promise-any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0006336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9143B-021A-2344-A8B5-B2E9B11BE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auto, </a:t>
            </a:r>
            <a:r>
              <a:rPr lang="sk-SK" dirty="0" err="1"/>
              <a:t>autoInject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93393-FCAA-434B-9344-B7A29EB4DF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sk-SK" dirty="0" err="1"/>
              <a:t>executes</a:t>
            </a:r>
            <a:r>
              <a:rPr lang="sk-SK" dirty="0"/>
              <a:t> in </a:t>
            </a:r>
            <a:r>
              <a:rPr lang="sk-SK" i="1" dirty="0" err="1"/>
              <a:t>best</a:t>
            </a:r>
            <a:r>
              <a:rPr lang="sk-SK" i="1" dirty="0"/>
              <a:t> </a:t>
            </a:r>
            <a:r>
              <a:rPr lang="sk-SK" i="1" dirty="0" err="1"/>
              <a:t>order</a:t>
            </a:r>
            <a:r>
              <a:rPr lang="sk-SK" i="1" dirty="0"/>
              <a:t> </a:t>
            </a:r>
            <a:r>
              <a:rPr lang="sk-SK" i="1" dirty="0" err="1"/>
              <a:t>based</a:t>
            </a:r>
            <a:r>
              <a:rPr lang="sk-SK" i="1" dirty="0"/>
              <a:t> on </a:t>
            </a:r>
            <a:r>
              <a:rPr lang="sk-SK" i="1" dirty="0" err="1"/>
              <a:t>requirements</a:t>
            </a:r>
            <a:endParaRPr lang="sk-SK" i="1" dirty="0"/>
          </a:p>
          <a:p>
            <a:r>
              <a:rPr lang="sk-SK" b="1" i="1" dirty="0"/>
              <a:t>Deklaratívny</a:t>
            </a:r>
            <a:r>
              <a:rPr lang="sk-SK" dirty="0"/>
              <a:t> zápis </a:t>
            </a:r>
          </a:p>
          <a:p>
            <a:pPr lvl="1"/>
            <a:r>
              <a:rPr lang="sk-SK" dirty="0"/>
              <a:t>čo chcete dosiahnuť a </a:t>
            </a:r>
          </a:p>
          <a:p>
            <a:pPr lvl="1"/>
            <a:r>
              <a:rPr lang="sk-SK" dirty="0"/>
              <a:t>čo na každý </a:t>
            </a:r>
            <a:r>
              <a:rPr lang="sk-SK" i="1" dirty="0" err="1"/>
              <a:t>task</a:t>
            </a:r>
            <a:r>
              <a:rPr lang="sk-SK" dirty="0"/>
              <a:t> potrebujete</a:t>
            </a:r>
          </a:p>
          <a:p>
            <a:endParaRPr lang="sk-SK" i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588E1-69D3-614A-90F2-3B271701D79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431494-9149-D040-86F9-6452C0DC2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339" y="0"/>
            <a:ext cx="6164478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4535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D6CD8-67B7-EC4E-8138-B85B37FDF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Queue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F67C4-F951-E44A-8D1D-85DC4430F7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sk-SK" dirty="0" err="1"/>
              <a:t>parallel</a:t>
            </a:r>
            <a:endParaRPr lang="sk-SK" dirty="0"/>
          </a:p>
          <a:p>
            <a:pPr marL="0" indent="0">
              <a:buNone/>
            </a:pP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when</a:t>
            </a:r>
            <a:r>
              <a:rPr lang="sk-SK" dirty="0"/>
              <a:t>:</a:t>
            </a:r>
          </a:p>
          <a:p>
            <a:r>
              <a:rPr lang="sk-SK" dirty="0"/>
              <a:t>ak neviete dopredu zoznam </a:t>
            </a:r>
            <a:r>
              <a:rPr lang="sk-SK" dirty="0" err="1"/>
              <a:t>taskov</a:t>
            </a:r>
            <a:r>
              <a:rPr lang="sk-SK" dirty="0"/>
              <a:t> a postupne pribúdajú</a:t>
            </a:r>
          </a:p>
          <a:p>
            <a:pPr marL="0" indent="0">
              <a:buNone/>
            </a:pPr>
            <a:r>
              <a:rPr lang="sk-SK" dirty="0" err="1"/>
              <a:t>Why</a:t>
            </a:r>
            <a:r>
              <a:rPr lang="sk-SK" dirty="0"/>
              <a:t>:</a:t>
            </a:r>
          </a:p>
          <a:p>
            <a:r>
              <a:rPr lang="sk-SK" dirty="0" err="1"/>
              <a:t>Paterny</a:t>
            </a:r>
            <a:r>
              <a:rPr lang="sk-SK" dirty="0"/>
              <a:t> čo sme si doteraz ukázali pracovali spravidla zo známym počtom </a:t>
            </a:r>
            <a:r>
              <a:rPr lang="sk-SK" dirty="0" err="1"/>
              <a:t>itemov</a:t>
            </a:r>
            <a:endParaRPr lang="sk-SK" dirty="0"/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 err="1"/>
              <a:t>Creates</a:t>
            </a:r>
            <a:r>
              <a:rPr lang="sk-SK" dirty="0"/>
              <a:t> a </a:t>
            </a:r>
            <a:r>
              <a:rPr lang="sk-SK" dirty="0" err="1"/>
              <a:t>queue</a:t>
            </a:r>
            <a:r>
              <a:rPr lang="sk-SK" dirty="0"/>
              <a:t> </a:t>
            </a:r>
            <a:r>
              <a:rPr lang="sk-SK" dirty="0" err="1"/>
              <a:t>object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specified</a:t>
            </a:r>
            <a:r>
              <a:rPr lang="sk-SK" dirty="0"/>
              <a:t> </a:t>
            </a:r>
            <a:r>
              <a:rPr lang="sk-SK" dirty="0" err="1"/>
              <a:t>concurrency</a:t>
            </a:r>
            <a:r>
              <a:rPr lang="sk-SK" dirty="0"/>
              <a:t>. </a:t>
            </a:r>
            <a:r>
              <a:rPr lang="sk-SK" dirty="0" err="1"/>
              <a:t>Tasks</a:t>
            </a:r>
            <a:r>
              <a:rPr lang="sk-SK" dirty="0"/>
              <a:t> </a:t>
            </a:r>
            <a:r>
              <a:rPr lang="sk-SK" dirty="0" err="1"/>
              <a:t>added</a:t>
            </a:r>
            <a:r>
              <a:rPr lang="sk-SK" dirty="0"/>
              <a:t> to </a:t>
            </a:r>
            <a:r>
              <a:rPr lang="sk-SK" dirty="0" err="1"/>
              <a:t>the</a:t>
            </a:r>
            <a:r>
              <a:rPr lang="sk-SK" dirty="0"/>
              <a:t> </a:t>
            </a:r>
            <a:r>
              <a:rPr lang="sk-SK" dirty="0" err="1"/>
              <a:t>queue</a:t>
            </a:r>
            <a:r>
              <a:rPr lang="sk-SK" dirty="0"/>
              <a:t> are </a:t>
            </a:r>
            <a:r>
              <a:rPr lang="sk-SK" dirty="0" err="1"/>
              <a:t>processed</a:t>
            </a:r>
            <a:r>
              <a:rPr lang="sk-SK" dirty="0"/>
              <a:t> in </a:t>
            </a:r>
            <a:r>
              <a:rPr lang="sk-SK" dirty="0" err="1"/>
              <a:t>parallel</a:t>
            </a:r>
            <a:r>
              <a:rPr lang="sk-SK" dirty="0"/>
              <a:t> (</a:t>
            </a:r>
            <a:r>
              <a:rPr lang="sk-SK" dirty="0" err="1"/>
              <a:t>up</a:t>
            </a:r>
            <a:r>
              <a:rPr lang="sk-SK" dirty="0"/>
              <a:t> to </a:t>
            </a:r>
            <a:r>
              <a:rPr lang="sk-SK" dirty="0" err="1"/>
              <a:t>the</a:t>
            </a:r>
            <a:r>
              <a:rPr lang="sk-SK" dirty="0"/>
              <a:t> </a:t>
            </a:r>
            <a:r>
              <a:rPr lang="sk-SK" dirty="0" err="1"/>
              <a:t>concurrency</a:t>
            </a:r>
            <a:r>
              <a:rPr lang="sk-SK" dirty="0"/>
              <a:t> limit). </a:t>
            </a:r>
            <a:r>
              <a:rPr lang="sk-SK" dirty="0" err="1"/>
              <a:t>If</a:t>
            </a:r>
            <a:r>
              <a:rPr lang="sk-SK" dirty="0"/>
              <a:t> </a:t>
            </a:r>
            <a:r>
              <a:rPr lang="sk-SK" dirty="0" err="1"/>
              <a:t>all</a:t>
            </a:r>
            <a:r>
              <a:rPr lang="sk-SK" dirty="0"/>
              <a:t> </a:t>
            </a:r>
            <a:r>
              <a:rPr lang="sk-SK" dirty="0" err="1"/>
              <a:t>workers</a:t>
            </a:r>
            <a:r>
              <a:rPr lang="sk-SK" dirty="0"/>
              <a:t> are in </a:t>
            </a:r>
            <a:r>
              <a:rPr lang="sk-SK" dirty="0" err="1"/>
              <a:t>progress</a:t>
            </a:r>
            <a:r>
              <a:rPr lang="sk-SK" dirty="0"/>
              <a:t>,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task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queued</a:t>
            </a:r>
            <a:r>
              <a:rPr lang="sk-SK" dirty="0"/>
              <a:t> </a:t>
            </a:r>
            <a:r>
              <a:rPr lang="sk-SK" dirty="0" err="1"/>
              <a:t>until</a:t>
            </a:r>
            <a:r>
              <a:rPr lang="sk-SK" dirty="0"/>
              <a:t> </a:t>
            </a:r>
            <a:r>
              <a:rPr lang="sk-SK" dirty="0" err="1"/>
              <a:t>one</a:t>
            </a:r>
            <a:r>
              <a:rPr lang="sk-SK" dirty="0"/>
              <a:t> </a:t>
            </a:r>
            <a:r>
              <a:rPr lang="sk-SK" dirty="0" err="1"/>
              <a:t>becomes</a:t>
            </a:r>
            <a:r>
              <a:rPr lang="sk-SK" dirty="0"/>
              <a:t> </a:t>
            </a:r>
            <a:r>
              <a:rPr lang="sk-SK" dirty="0" err="1"/>
              <a:t>available</a:t>
            </a:r>
            <a:r>
              <a:rPr lang="sk-SK" dirty="0"/>
              <a:t>. </a:t>
            </a:r>
            <a:r>
              <a:rPr lang="sk-SK" dirty="0" err="1"/>
              <a:t>Once</a:t>
            </a:r>
            <a:r>
              <a:rPr lang="sk-SK" dirty="0"/>
              <a:t> a </a:t>
            </a:r>
            <a:r>
              <a:rPr lang="sk-SK" dirty="0" err="1"/>
              <a:t>worker</a:t>
            </a:r>
            <a:r>
              <a:rPr lang="sk-SK" dirty="0"/>
              <a:t> </a:t>
            </a:r>
            <a:r>
              <a:rPr lang="sk-SK" dirty="0" err="1"/>
              <a:t>completes</a:t>
            </a:r>
            <a:r>
              <a:rPr lang="sk-SK" dirty="0"/>
              <a:t> a </a:t>
            </a:r>
            <a:r>
              <a:rPr lang="sk-SK" dirty="0" err="1"/>
              <a:t>task</a:t>
            </a:r>
            <a:r>
              <a:rPr lang="sk-SK" dirty="0"/>
              <a:t>, </a:t>
            </a:r>
            <a:r>
              <a:rPr lang="sk-SK" dirty="0" err="1"/>
              <a:t>that</a:t>
            </a:r>
            <a:r>
              <a:rPr lang="sk-SK" dirty="0"/>
              <a:t> </a:t>
            </a:r>
            <a:r>
              <a:rPr lang="sk-SK" dirty="0" err="1"/>
              <a:t>task's</a:t>
            </a:r>
            <a:r>
              <a:rPr lang="sk-SK" dirty="0"/>
              <a:t> </a:t>
            </a:r>
            <a:r>
              <a:rPr lang="sk-SK" dirty="0" err="1"/>
              <a:t>callback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called</a:t>
            </a:r>
            <a:r>
              <a:rPr lang="sk-SK" dirty="0"/>
              <a:t>.</a:t>
            </a:r>
          </a:p>
          <a:p>
            <a:pPr marL="0" indent="0">
              <a:buNone/>
            </a:pPr>
            <a:endParaRPr lang="sk-S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319F8B-18CE-5847-B83E-A9DF1609D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0280" y="365125"/>
            <a:ext cx="5590478" cy="629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773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E4FFF-C8B1-5C45-960F-F703F3B1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Cargo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D20F0-3CCA-AC4C-912F-4BF95F37E2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19AA12-E330-5F40-BA01-8A122E0FEFA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72078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D1FB6F-E9F8-9546-99D5-969FB53CE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Recap</a:t>
            </a:r>
            <a:r>
              <a:rPr lang="sk-SK" dirty="0"/>
              <a:t> – </a:t>
            </a:r>
            <a:r>
              <a:rPr lang="sk-SK" sz="3600" dirty="0"/>
              <a:t>“všetok“ váš kód bude vyzerať nejako takto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F056616-64D8-1746-97B2-2B83201452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3784" y="1548138"/>
            <a:ext cx="3301492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sk-SK" b="1" dirty="0" err="1"/>
              <a:t>Async</a:t>
            </a:r>
            <a:r>
              <a:rPr lang="sk-SK" b="1" dirty="0"/>
              <a:t> </a:t>
            </a:r>
            <a:r>
              <a:rPr lang="sk-SK" b="1" dirty="0" err="1"/>
              <a:t>Callbacks</a:t>
            </a:r>
            <a:endParaRPr lang="sk-SK" b="1" dirty="0"/>
          </a:p>
          <a:p>
            <a:r>
              <a:rPr lang="sk-SK" b="1" dirty="0"/>
              <a:t>most </a:t>
            </a:r>
            <a:r>
              <a:rPr lang="sk-SK" b="1" dirty="0" err="1"/>
              <a:t>typical</a:t>
            </a:r>
            <a:r>
              <a:rPr lang="sk-SK" b="1" dirty="0"/>
              <a:t> API in </a:t>
            </a:r>
            <a:r>
              <a:rPr lang="sk-SK" b="1" dirty="0" err="1"/>
              <a:t>node.js</a:t>
            </a:r>
            <a:r>
              <a:rPr lang="sk-SK" dirty="0"/>
              <a:t> </a:t>
            </a:r>
            <a:r>
              <a:rPr lang="sk-SK" dirty="0" err="1"/>
              <a:t>core</a:t>
            </a:r>
            <a:r>
              <a:rPr lang="sk-SK" dirty="0"/>
              <a:t> and </a:t>
            </a:r>
            <a:r>
              <a:rPr lang="sk-SK" dirty="0" err="1"/>
              <a:t>userland</a:t>
            </a:r>
            <a:r>
              <a:rPr lang="sk-SK" dirty="0"/>
              <a:t> </a:t>
            </a:r>
            <a:r>
              <a:rPr lang="sk-SK" dirty="0" err="1"/>
              <a:t>modules</a:t>
            </a:r>
            <a:endParaRPr lang="sk-SK" dirty="0"/>
          </a:p>
          <a:p>
            <a:r>
              <a:rPr lang="sk-SK" dirty="0" err="1"/>
              <a:t>function</a:t>
            </a:r>
            <a:r>
              <a:rPr lang="sk-SK" dirty="0"/>
              <a:t> </a:t>
            </a:r>
            <a:r>
              <a:rPr lang="sk-SK" dirty="0" err="1"/>
              <a:t>call</a:t>
            </a:r>
            <a:r>
              <a:rPr lang="sk-SK" dirty="0"/>
              <a:t> </a:t>
            </a:r>
            <a:r>
              <a:rPr lang="sk-SK" b="1" dirty="0" err="1"/>
              <a:t>does</a:t>
            </a:r>
            <a:r>
              <a:rPr lang="sk-SK" b="1" dirty="0"/>
              <a:t> </a:t>
            </a:r>
            <a:r>
              <a:rPr lang="sk-SK" b="1" dirty="0" err="1"/>
              <a:t>not</a:t>
            </a:r>
            <a:r>
              <a:rPr lang="sk-SK" b="1" dirty="0"/>
              <a:t> </a:t>
            </a:r>
            <a:r>
              <a:rPr lang="sk-SK" b="1" dirty="0" err="1"/>
              <a:t>return</a:t>
            </a:r>
            <a:r>
              <a:rPr lang="sk-SK" b="1" dirty="0"/>
              <a:t> </a:t>
            </a:r>
            <a:r>
              <a:rPr lang="sk-SK" b="1" dirty="0" err="1"/>
              <a:t>data</a:t>
            </a:r>
            <a:endParaRPr lang="sk-SK" b="1" dirty="0"/>
          </a:p>
          <a:p>
            <a:r>
              <a:rPr lang="en-US" dirty="0"/>
              <a:t>instead </a:t>
            </a:r>
            <a:r>
              <a:rPr lang="sk-SK" dirty="0" err="1"/>
              <a:t>function</a:t>
            </a:r>
            <a:r>
              <a:rPr lang="sk-SK" dirty="0"/>
              <a:t> </a:t>
            </a:r>
            <a:r>
              <a:rPr lang="sk-SK" dirty="0" err="1"/>
              <a:t>call</a:t>
            </a:r>
            <a:r>
              <a:rPr lang="sk-SK" dirty="0"/>
              <a:t> </a:t>
            </a:r>
            <a:r>
              <a:rPr lang="sk-SK" dirty="0" err="1"/>
              <a:t>accepts</a:t>
            </a:r>
            <a:r>
              <a:rPr lang="sk-SK" dirty="0"/>
              <a:t> </a:t>
            </a:r>
            <a:r>
              <a:rPr lang="sk-SK" b="1" dirty="0" err="1"/>
              <a:t>another</a:t>
            </a:r>
            <a:r>
              <a:rPr lang="sk-SK" b="1" dirty="0"/>
              <a:t> </a:t>
            </a:r>
            <a:r>
              <a:rPr lang="sk-SK" b="1" dirty="0" err="1"/>
              <a:t>function</a:t>
            </a:r>
            <a:r>
              <a:rPr lang="sk-SK" b="1" dirty="0"/>
              <a:t> as parameter (</a:t>
            </a:r>
            <a:r>
              <a:rPr lang="sk-SK" b="1" dirty="0" err="1"/>
              <a:t>callback</a:t>
            </a:r>
            <a:r>
              <a:rPr lang="sk-SK" b="1" dirty="0"/>
              <a:t>)</a:t>
            </a:r>
          </a:p>
          <a:p>
            <a:r>
              <a:rPr lang="sk-SK" dirty="0" err="1"/>
              <a:t>expected</a:t>
            </a:r>
            <a:r>
              <a:rPr lang="sk-SK" dirty="0"/>
              <a:t> </a:t>
            </a:r>
            <a:r>
              <a:rPr lang="sk-SK" dirty="0" err="1"/>
              <a:t>function</a:t>
            </a:r>
            <a:r>
              <a:rPr lang="sk-SK" dirty="0"/>
              <a:t> </a:t>
            </a:r>
            <a:r>
              <a:rPr lang="sk-SK" b="1" dirty="0" err="1"/>
              <a:t>signature</a:t>
            </a:r>
            <a:r>
              <a:rPr lang="sk-SK" b="1" dirty="0"/>
              <a:t> </a:t>
            </a:r>
            <a:r>
              <a:rPr lang="sk-SK" b="1" dirty="0" err="1"/>
              <a:t>is</a:t>
            </a:r>
            <a:r>
              <a:rPr lang="sk-SK" b="1" dirty="0"/>
              <a:t> </a:t>
            </a:r>
            <a:r>
              <a:rPr lang="sk-SK" b="1" dirty="0" err="1"/>
              <a:t>commonly</a:t>
            </a:r>
            <a:r>
              <a:rPr lang="sk-SK" b="1" dirty="0"/>
              <a:t> (</a:t>
            </a:r>
            <a:r>
              <a:rPr lang="sk-SK" b="1" dirty="0" err="1"/>
              <a:t>err,data</a:t>
            </a:r>
            <a:r>
              <a:rPr lang="sk-SK" b="1" dirty="0"/>
              <a:t>) or (</a:t>
            </a:r>
            <a:r>
              <a:rPr lang="sk-SK" b="1" dirty="0" err="1"/>
              <a:t>err</a:t>
            </a:r>
            <a:r>
              <a:rPr lang="sk-SK" b="1" dirty="0"/>
              <a:t>)</a:t>
            </a:r>
          </a:p>
          <a:p>
            <a:r>
              <a:rPr lang="sk-SK" dirty="0" err="1"/>
              <a:t>nesting</a:t>
            </a:r>
            <a:r>
              <a:rPr lang="sk-SK" dirty="0"/>
              <a:t> of </a:t>
            </a:r>
            <a:r>
              <a:rPr lang="sk-SK" dirty="0" err="1"/>
              <a:t>callbacks</a:t>
            </a:r>
            <a:r>
              <a:rPr lang="sk-SK" dirty="0"/>
              <a:t> to </a:t>
            </a:r>
            <a:r>
              <a:rPr lang="sk-SK" dirty="0" err="1"/>
              <a:t>achieve</a:t>
            </a:r>
            <a:r>
              <a:rPr lang="sk-SK" dirty="0"/>
              <a:t> more </a:t>
            </a:r>
            <a:r>
              <a:rPr lang="sk-SK" dirty="0" err="1"/>
              <a:t>steps</a:t>
            </a:r>
            <a:r>
              <a:rPr lang="sk-SK" dirty="0"/>
              <a:t> in </a:t>
            </a:r>
            <a:r>
              <a:rPr lang="sk-SK" dirty="0" err="1"/>
              <a:t>algorithm</a:t>
            </a:r>
            <a:endParaRPr lang="sk-SK" dirty="0"/>
          </a:p>
          <a:p>
            <a:endParaRPr lang="sk-SK" dirty="0"/>
          </a:p>
          <a:p>
            <a:endParaRPr lang="sk-SK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B8686A-DAED-994B-8D78-86B745F15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8138"/>
            <a:ext cx="6881508" cy="435133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376127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8623F-7E0D-D248-B928-1C49AA90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Patterns</a:t>
            </a:r>
            <a:r>
              <a:rPr lang="sk-SK" dirty="0"/>
              <a:t> -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tasks</a:t>
            </a:r>
            <a:r>
              <a:rPr lang="sk-SK" dirty="0"/>
              <a:t>/</a:t>
            </a:r>
            <a:br>
              <a:rPr lang="sk-SK" dirty="0"/>
            </a:br>
            <a:r>
              <a:rPr lang="sk-SK" dirty="0" err="1"/>
              <a:t>flows</a:t>
            </a:r>
            <a:r>
              <a:rPr lang="sk-SK" dirty="0"/>
              <a:t> </a:t>
            </a:r>
            <a:r>
              <a:rPr lang="sk-SK" dirty="0" err="1"/>
              <a:t>coordination</a:t>
            </a:r>
            <a:endParaRPr lang="sk-S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6C07FC-BFE9-0B46-B3EE-86409BFCDF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866"/>
          <a:stretch/>
        </p:blipFill>
        <p:spPr>
          <a:xfrm>
            <a:off x="5462320" y="365125"/>
            <a:ext cx="6223989" cy="5995098"/>
          </a:xfrm>
          <a:prstGeom prst="rect">
            <a:avLst/>
          </a:prstGeom>
        </p:spPr>
      </p:pic>
      <p:sp>
        <p:nvSpPr>
          <p:cNvPr id="4" name="Content Placeholder 11">
            <a:extLst>
              <a:ext uri="{FF2B5EF4-FFF2-40B4-BE49-F238E27FC236}">
                <a16:creationId xmlns:a16="http://schemas.microsoft.com/office/drawing/2014/main" id="{EDA2BF5F-6FC9-0E40-870E-6EDEE8D03E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49786"/>
            <a:ext cx="3846410" cy="4351338"/>
          </a:xfrm>
        </p:spPr>
        <p:txBody>
          <a:bodyPr>
            <a:normAutofit fontScale="92500" lnSpcReduction="10000"/>
          </a:bodyPr>
          <a:lstStyle/>
          <a:p>
            <a:r>
              <a:rPr lang="sk-SK" dirty="0" err="1"/>
              <a:t>coordinating</a:t>
            </a:r>
            <a:r>
              <a:rPr lang="sk-SK" dirty="0"/>
              <a:t> </a:t>
            </a:r>
            <a:r>
              <a:rPr lang="sk-SK" dirty="0" err="1"/>
              <a:t>various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tasks</a:t>
            </a:r>
            <a:r>
              <a:rPr lang="sk-SK" dirty="0"/>
              <a:t> </a:t>
            </a:r>
            <a:r>
              <a:rPr lang="sk-SK" dirty="0" err="1"/>
              <a:t>represented</a:t>
            </a:r>
            <a:r>
              <a:rPr lang="sk-SK" dirty="0"/>
              <a:t> by </a:t>
            </a:r>
            <a:r>
              <a:rPr lang="sk-SK" b="1" dirty="0" err="1"/>
              <a:t>different</a:t>
            </a:r>
            <a:r>
              <a:rPr lang="sk-SK" b="1" dirty="0"/>
              <a:t> </a:t>
            </a:r>
            <a:r>
              <a:rPr lang="sk-SK" b="1" dirty="0" err="1"/>
              <a:t>async</a:t>
            </a:r>
            <a:r>
              <a:rPr lang="sk-SK" b="1" dirty="0"/>
              <a:t> </a:t>
            </a:r>
            <a:r>
              <a:rPr lang="sk-SK" b="1" dirty="0" err="1"/>
              <a:t>functions</a:t>
            </a:r>
            <a:endParaRPr lang="sk-SK" b="1" dirty="0"/>
          </a:p>
          <a:p>
            <a:r>
              <a:rPr lang="sk-SK" dirty="0"/>
              <a:t>or </a:t>
            </a:r>
            <a:r>
              <a:rPr lang="sk-SK" dirty="0" err="1"/>
              <a:t>chunks</a:t>
            </a:r>
            <a:r>
              <a:rPr lang="sk-SK" dirty="0"/>
              <a:t> (</a:t>
            </a:r>
            <a:r>
              <a:rPr lang="sk-SK" b="1" dirty="0" err="1"/>
              <a:t>cargo</a:t>
            </a:r>
            <a:r>
              <a:rPr lang="sk-SK" dirty="0"/>
              <a:t>), or </a:t>
            </a:r>
            <a:r>
              <a:rPr lang="sk-SK" dirty="0" err="1"/>
              <a:t>datas</a:t>
            </a:r>
            <a:r>
              <a:rPr lang="sk-SK" dirty="0"/>
              <a:t> (</a:t>
            </a:r>
            <a:r>
              <a:rPr lang="sk-SK" b="1" dirty="0" err="1"/>
              <a:t>queue</a:t>
            </a:r>
            <a:r>
              <a:rPr lang="sk-SK" dirty="0"/>
              <a:t>)</a:t>
            </a:r>
          </a:p>
          <a:p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serial</a:t>
            </a:r>
            <a:r>
              <a:rPr lang="sk-SK" dirty="0"/>
              <a:t> and </a:t>
            </a:r>
            <a:r>
              <a:rPr lang="sk-SK" dirty="0" err="1"/>
              <a:t>parallel</a:t>
            </a:r>
            <a:r>
              <a:rPr lang="sk-SK" dirty="0"/>
              <a:t> </a:t>
            </a:r>
            <a:r>
              <a:rPr lang="sk-SK" dirty="0" err="1"/>
              <a:t>usage</a:t>
            </a:r>
            <a:r>
              <a:rPr lang="sk-SK" dirty="0"/>
              <a:t> </a:t>
            </a:r>
          </a:p>
          <a:p>
            <a:r>
              <a:rPr lang="sk-SK" dirty="0" err="1"/>
              <a:t>declarative</a:t>
            </a:r>
            <a:r>
              <a:rPr lang="sk-SK" dirty="0"/>
              <a:t> </a:t>
            </a:r>
            <a:r>
              <a:rPr lang="sk-SK" dirty="0" err="1"/>
              <a:t>dependencies</a:t>
            </a:r>
            <a:r>
              <a:rPr lang="sk-SK" dirty="0"/>
              <a:t> and </a:t>
            </a:r>
            <a:r>
              <a:rPr lang="sk-SK" dirty="0" err="1"/>
              <a:t>automatic</a:t>
            </a:r>
            <a:r>
              <a:rPr lang="sk-SK" dirty="0"/>
              <a:t> </a:t>
            </a:r>
            <a:r>
              <a:rPr lang="sk-SK" dirty="0" err="1"/>
              <a:t>ordering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b="1" dirty="0"/>
              <a:t>auto </a:t>
            </a:r>
          </a:p>
        </p:txBody>
      </p:sp>
    </p:spTree>
    <p:extLst>
      <p:ext uri="{BB962C8B-B14F-4D97-AF65-F5344CB8AC3E}">
        <p14:creationId xmlns:p14="http://schemas.microsoft.com/office/powerpoint/2010/main" val="67095375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42A59-4DC4-1943-8443-F29C1703E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004733" cy="1325563"/>
          </a:xfrm>
        </p:spPr>
        <p:txBody>
          <a:bodyPr/>
          <a:lstStyle/>
          <a:p>
            <a:r>
              <a:rPr lang="sk-SK" dirty="0" err="1"/>
              <a:t>Patterns</a:t>
            </a:r>
            <a:r>
              <a:rPr lang="sk-SK" dirty="0"/>
              <a:t> –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data</a:t>
            </a:r>
            <a:r>
              <a:rPr lang="sk-SK" dirty="0"/>
              <a:t> </a:t>
            </a:r>
            <a:r>
              <a:rPr lang="sk-SK" dirty="0" err="1"/>
              <a:t>collections</a:t>
            </a:r>
            <a:endParaRPr lang="sk-SK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5D5895B-A808-A346-84E8-04822198EC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343400" cy="4351338"/>
          </a:xfrm>
        </p:spPr>
        <p:txBody>
          <a:bodyPr/>
          <a:lstStyle/>
          <a:p>
            <a:r>
              <a:rPr lang="sk-SK" dirty="0" err="1"/>
              <a:t>when</a:t>
            </a:r>
            <a:r>
              <a:rPr lang="sk-SK" dirty="0"/>
              <a:t> </a:t>
            </a:r>
            <a:r>
              <a:rPr lang="sk-SK" dirty="0" err="1"/>
              <a:t>you</a:t>
            </a:r>
            <a:r>
              <a:rPr lang="sk-SK" dirty="0"/>
              <a:t> </a:t>
            </a:r>
            <a:r>
              <a:rPr lang="sk-SK" dirty="0" err="1"/>
              <a:t>want</a:t>
            </a:r>
            <a:r>
              <a:rPr lang="sk-SK" dirty="0"/>
              <a:t> to run </a:t>
            </a:r>
            <a:r>
              <a:rPr lang="sk-SK" b="1" dirty="0" err="1"/>
              <a:t>same</a:t>
            </a:r>
            <a:r>
              <a:rPr lang="sk-SK" b="1" dirty="0"/>
              <a:t> </a:t>
            </a:r>
            <a:r>
              <a:rPr lang="sk-SK" b="1" dirty="0" err="1"/>
              <a:t>async</a:t>
            </a:r>
            <a:r>
              <a:rPr lang="sk-SK" b="1" dirty="0"/>
              <a:t> </a:t>
            </a:r>
            <a:r>
              <a:rPr lang="sk-SK" b="1" dirty="0" err="1"/>
              <a:t>algorithm</a:t>
            </a:r>
            <a:r>
              <a:rPr lang="sk-SK" b="1" dirty="0"/>
              <a:t> </a:t>
            </a:r>
            <a:r>
              <a:rPr lang="sk-SK" dirty="0"/>
              <a:t>over </a:t>
            </a:r>
            <a:r>
              <a:rPr lang="sk-SK" dirty="0" err="1"/>
              <a:t>collection</a:t>
            </a:r>
            <a:r>
              <a:rPr lang="sk-SK" dirty="0"/>
              <a:t> of </a:t>
            </a:r>
            <a:r>
              <a:rPr lang="sk-SK" b="1" dirty="0" err="1"/>
              <a:t>data</a:t>
            </a:r>
            <a:endParaRPr lang="sk-SK" b="1" dirty="0"/>
          </a:p>
          <a:p>
            <a:r>
              <a:rPr lang="sk-SK" dirty="0" err="1"/>
              <a:t>mostly</a:t>
            </a:r>
            <a:r>
              <a:rPr lang="sk-SK" dirty="0"/>
              <a:t> </a:t>
            </a:r>
            <a:r>
              <a:rPr lang="sk-SK" dirty="0" err="1"/>
              <a:t>Array</a:t>
            </a:r>
            <a:r>
              <a:rPr lang="sk-SK" dirty="0"/>
              <a:t> </a:t>
            </a:r>
            <a:r>
              <a:rPr lang="sk-SK" dirty="0" err="1"/>
              <a:t>functions</a:t>
            </a:r>
            <a:r>
              <a:rPr lang="sk-SK" dirty="0"/>
              <a:t>: </a:t>
            </a:r>
            <a:r>
              <a:rPr lang="sk-SK" dirty="0" err="1"/>
              <a:t>map</a:t>
            </a:r>
            <a:r>
              <a:rPr lang="sk-SK" dirty="0"/>
              <a:t>, filter, .... just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function</a:t>
            </a:r>
            <a:r>
              <a:rPr lang="sk-SK" dirty="0"/>
              <a:t> as </a:t>
            </a:r>
            <a:r>
              <a:rPr lang="sk-SK" dirty="0" err="1"/>
              <a:t>callback</a:t>
            </a:r>
            <a:r>
              <a:rPr lang="sk-SK" dirty="0"/>
              <a:t> (</a:t>
            </a:r>
            <a:r>
              <a:rPr lang="sk-SK" dirty="0" err="1"/>
              <a:t>iteratee</a:t>
            </a:r>
            <a:r>
              <a:rPr lang="sk-SK" dirty="0"/>
              <a:t>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2642" y="557213"/>
            <a:ext cx="6496050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69757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994EB-5CE3-954B-B3F3-759BB3CE1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Patterns</a:t>
            </a:r>
            <a:r>
              <a:rPr lang="sk-SK" dirty="0"/>
              <a:t> – </a:t>
            </a:r>
            <a:r>
              <a:rPr lang="sk-SK" dirty="0" err="1"/>
              <a:t>for</a:t>
            </a:r>
            <a:r>
              <a:rPr lang="sk-SK" dirty="0"/>
              <a:t> single </a:t>
            </a:r>
            <a:r>
              <a:rPr lang="sk-SK" dirty="0" err="1"/>
              <a:t>function</a:t>
            </a:r>
            <a:r>
              <a:rPr lang="sk-SK" dirty="0"/>
              <a:t> </a:t>
            </a:r>
          </a:p>
        </p:txBody>
      </p:sp>
      <p:sp>
        <p:nvSpPr>
          <p:cNvPr id="7" name="Content Placeholder 11">
            <a:extLst>
              <a:ext uri="{FF2B5EF4-FFF2-40B4-BE49-F238E27FC236}">
                <a16:creationId xmlns:a16="http://schemas.microsoft.com/office/drawing/2014/main" id="{35F927A7-CC5B-D644-922A-713D8EB9ED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2683933" cy="4351338"/>
          </a:xfrm>
        </p:spPr>
        <p:txBody>
          <a:bodyPr>
            <a:normAutofit lnSpcReduction="10000"/>
          </a:bodyPr>
          <a:lstStyle/>
          <a:p>
            <a:r>
              <a:rPr lang="sk-SK" dirty="0" err="1"/>
              <a:t>basic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patterns</a:t>
            </a:r>
            <a:r>
              <a:rPr lang="sk-SK" dirty="0"/>
              <a:t> and </a:t>
            </a:r>
            <a:r>
              <a:rPr lang="sk-SK" dirty="0" err="1"/>
              <a:t>helpers</a:t>
            </a:r>
            <a:r>
              <a:rPr lang="sk-SK" dirty="0"/>
              <a:t> to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applied</a:t>
            </a:r>
            <a:r>
              <a:rPr lang="sk-SK" dirty="0"/>
              <a:t> on </a:t>
            </a:r>
            <a:r>
              <a:rPr lang="sk-SK" dirty="0" err="1"/>
              <a:t>function</a:t>
            </a:r>
            <a:r>
              <a:rPr lang="sk-SK" dirty="0"/>
              <a:t>.</a:t>
            </a:r>
          </a:p>
          <a:p>
            <a:r>
              <a:rPr lang="sk-SK" dirty="0" err="1"/>
              <a:t>Mostly</a:t>
            </a:r>
            <a:r>
              <a:rPr lang="sk-SK" dirty="0"/>
              <a:t> </a:t>
            </a:r>
            <a:r>
              <a:rPr lang="sk-SK" dirty="0" err="1"/>
              <a:t>return</a:t>
            </a:r>
            <a:r>
              <a:rPr lang="sk-SK" dirty="0"/>
              <a:t> </a:t>
            </a:r>
            <a:r>
              <a:rPr lang="sk-SK" dirty="0" err="1"/>
              <a:t>wrapped</a:t>
            </a:r>
            <a:r>
              <a:rPr lang="sk-SK" dirty="0"/>
              <a:t> </a:t>
            </a:r>
            <a:r>
              <a:rPr lang="sk-SK" dirty="0" err="1"/>
              <a:t>function</a:t>
            </a:r>
            <a:r>
              <a:rPr lang="sk-SK" dirty="0"/>
              <a:t> </a:t>
            </a:r>
            <a:r>
              <a:rPr lang="sk-SK" dirty="0" err="1"/>
              <a:t>suitable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another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usage</a:t>
            </a:r>
            <a:r>
              <a:rPr lang="sk-SK" dirty="0"/>
              <a:t>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1386" y="1690688"/>
            <a:ext cx="8259682" cy="430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78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C45E2B-04F8-3D4B-9F0E-48560A39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1191796"/>
            <a:ext cx="10021446" cy="29763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Cooperative Concurrency</a:t>
            </a:r>
            <a:endParaRPr lang="en-US" sz="6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92177-0EA7-8144-BFD2-A4677F40B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788" y="5318990"/>
            <a:ext cx="9416898" cy="7236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k-SK" sz="18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The World will stop</a:t>
            </a:r>
            <a:endParaRPr lang="en-US" sz="18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24918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DF96CBD-7FD3-8042-A7CF-9950BE3E1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Cooperative</a:t>
            </a:r>
            <a:r>
              <a:rPr lang="sk-SK" dirty="0"/>
              <a:t> </a:t>
            </a:r>
            <a:r>
              <a:rPr lang="sk-SK" dirty="0" err="1"/>
              <a:t>Concurrency</a:t>
            </a:r>
            <a:endParaRPr lang="sk-SK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A12FB1A-78B3-5C45-B436-B3FA7C1C4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sk-SK" b="1" dirty="0" err="1"/>
              <a:t>What</a:t>
            </a:r>
            <a:r>
              <a:rPr lang="sk-SK" b="1" dirty="0"/>
              <a:t>:</a:t>
            </a:r>
          </a:p>
          <a:p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goal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to </a:t>
            </a:r>
            <a:r>
              <a:rPr lang="sk-SK" dirty="0" err="1"/>
              <a:t>take</a:t>
            </a:r>
            <a:r>
              <a:rPr lang="sk-SK" dirty="0"/>
              <a:t> a </a:t>
            </a:r>
            <a:r>
              <a:rPr lang="sk-SK" b="1" dirty="0" err="1"/>
              <a:t>long-running</a:t>
            </a:r>
            <a:r>
              <a:rPr lang="sk-SK" b="1" dirty="0"/>
              <a:t> "</a:t>
            </a:r>
            <a:r>
              <a:rPr lang="sk-SK" b="1" dirty="0" err="1"/>
              <a:t>process</a:t>
            </a:r>
            <a:r>
              <a:rPr lang="sk-SK" b="1" dirty="0"/>
              <a:t>" </a:t>
            </a:r>
          </a:p>
          <a:p>
            <a:r>
              <a:rPr lang="sk-SK" dirty="0"/>
              <a:t>and </a:t>
            </a:r>
            <a:r>
              <a:rPr lang="sk-SK" b="1" dirty="0"/>
              <a:t>break </a:t>
            </a:r>
            <a:r>
              <a:rPr lang="sk-SK" b="1" dirty="0" err="1"/>
              <a:t>it</a:t>
            </a:r>
            <a:r>
              <a:rPr lang="sk-SK" b="1" dirty="0"/>
              <a:t> </a:t>
            </a:r>
            <a:r>
              <a:rPr lang="sk-SK" b="1" dirty="0" err="1"/>
              <a:t>up</a:t>
            </a:r>
            <a:r>
              <a:rPr lang="sk-SK" b="1" dirty="0"/>
              <a:t> </a:t>
            </a:r>
            <a:r>
              <a:rPr lang="sk-SK" b="1" dirty="0" err="1"/>
              <a:t>into</a:t>
            </a:r>
            <a:r>
              <a:rPr lang="sk-SK" b="1" dirty="0"/>
              <a:t> </a:t>
            </a:r>
            <a:r>
              <a:rPr lang="sk-SK" b="1" dirty="0" err="1"/>
              <a:t>steps</a:t>
            </a:r>
            <a:r>
              <a:rPr lang="sk-SK" b="1" dirty="0"/>
              <a:t> </a:t>
            </a:r>
            <a:r>
              <a:rPr lang="sk-SK" dirty="0"/>
              <a:t>or </a:t>
            </a:r>
            <a:r>
              <a:rPr lang="sk-SK" dirty="0" err="1"/>
              <a:t>batches</a:t>
            </a:r>
            <a:r>
              <a:rPr lang="sk-SK" dirty="0"/>
              <a:t> or </a:t>
            </a:r>
            <a:r>
              <a:rPr lang="sk-SK" dirty="0" err="1"/>
              <a:t>chunks</a:t>
            </a:r>
            <a:endParaRPr lang="sk-SK" dirty="0"/>
          </a:p>
          <a:p>
            <a:r>
              <a:rPr lang="sk-SK" dirty="0"/>
              <a:t>so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b="1" dirty="0" err="1"/>
              <a:t>other</a:t>
            </a:r>
            <a:r>
              <a:rPr lang="sk-SK" dirty="0"/>
              <a:t> </a:t>
            </a:r>
            <a:r>
              <a:rPr lang="sk-SK" dirty="0" err="1"/>
              <a:t>concurrent</a:t>
            </a:r>
            <a:r>
              <a:rPr lang="sk-SK" dirty="0"/>
              <a:t> "</a:t>
            </a:r>
            <a:r>
              <a:rPr lang="sk-SK" dirty="0" err="1"/>
              <a:t>processes</a:t>
            </a:r>
            <a:r>
              <a:rPr lang="sk-SK" dirty="0"/>
              <a:t>" </a:t>
            </a:r>
            <a:r>
              <a:rPr lang="sk-SK" dirty="0" err="1"/>
              <a:t>have</a:t>
            </a:r>
            <a:r>
              <a:rPr lang="sk-SK" dirty="0"/>
              <a:t> a </a:t>
            </a:r>
            <a:r>
              <a:rPr lang="sk-SK" dirty="0" err="1"/>
              <a:t>chance</a:t>
            </a:r>
            <a:r>
              <a:rPr lang="sk-SK" dirty="0"/>
              <a:t> to </a:t>
            </a:r>
            <a:r>
              <a:rPr lang="sk-SK" b="1" dirty="0" err="1"/>
              <a:t>interleave</a:t>
            </a:r>
            <a:r>
              <a:rPr lang="sk-SK" dirty="0"/>
              <a:t> </a:t>
            </a:r>
            <a:r>
              <a:rPr lang="sk-SK" dirty="0" err="1"/>
              <a:t>their</a:t>
            </a:r>
            <a:r>
              <a:rPr lang="sk-SK" dirty="0"/>
              <a:t> </a:t>
            </a:r>
            <a:r>
              <a:rPr lang="sk-SK" dirty="0" err="1"/>
              <a:t>operations</a:t>
            </a:r>
            <a:r>
              <a:rPr lang="sk-SK" dirty="0"/>
              <a:t> </a:t>
            </a:r>
            <a:r>
              <a:rPr lang="sk-SK" dirty="0" err="1"/>
              <a:t>into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event</a:t>
            </a:r>
            <a:r>
              <a:rPr lang="sk-SK" dirty="0"/>
              <a:t> </a:t>
            </a:r>
            <a:r>
              <a:rPr lang="sk-SK" dirty="0" err="1"/>
              <a:t>loop</a:t>
            </a:r>
            <a:r>
              <a:rPr lang="sk-SK" dirty="0"/>
              <a:t> </a:t>
            </a:r>
            <a:r>
              <a:rPr lang="sk-SK" dirty="0" err="1"/>
              <a:t>queue</a:t>
            </a:r>
            <a:endParaRPr lang="sk-SK" dirty="0"/>
          </a:p>
          <a:p>
            <a:endParaRPr lang="sk-SK" dirty="0"/>
          </a:p>
          <a:p>
            <a:pPr marL="0" indent="0">
              <a:buNone/>
            </a:pPr>
            <a:r>
              <a:rPr lang="sk-SK" b="1" dirty="0" err="1"/>
              <a:t>Why</a:t>
            </a:r>
            <a:r>
              <a:rPr lang="sk-SK" b="1" dirty="0"/>
              <a:t>:</a:t>
            </a:r>
          </a:p>
          <a:p>
            <a:r>
              <a:rPr lang="sk-SK" dirty="0"/>
              <a:t>to </a:t>
            </a:r>
            <a:r>
              <a:rPr lang="sk-SK" dirty="0" err="1"/>
              <a:t>receive</a:t>
            </a:r>
            <a:r>
              <a:rPr lang="sk-SK" dirty="0"/>
              <a:t> </a:t>
            </a:r>
            <a:r>
              <a:rPr lang="sk-SK" dirty="0" err="1"/>
              <a:t>better</a:t>
            </a:r>
            <a:r>
              <a:rPr lang="sk-SK" dirty="0"/>
              <a:t> </a:t>
            </a:r>
            <a:r>
              <a:rPr lang="sk-SK" dirty="0" err="1"/>
              <a:t>performance</a:t>
            </a:r>
            <a:r>
              <a:rPr lang="sk-SK" dirty="0"/>
              <a:t> of </a:t>
            </a:r>
            <a:r>
              <a:rPr lang="sk-SK" dirty="0" err="1"/>
              <a:t>simultaneously</a:t>
            </a:r>
            <a:r>
              <a:rPr lang="sk-SK" dirty="0"/>
              <a:t> </a:t>
            </a:r>
            <a:r>
              <a:rPr lang="sk-SK" dirty="0" err="1"/>
              <a:t>running</a:t>
            </a:r>
            <a:r>
              <a:rPr lang="sk-SK" dirty="0"/>
              <a:t> </a:t>
            </a:r>
            <a:r>
              <a:rPr lang="sk-SK" dirty="0" err="1"/>
              <a:t>processes</a:t>
            </a:r>
            <a:r>
              <a:rPr lang="sk-SK" dirty="0"/>
              <a:t> in single </a:t>
            </a:r>
            <a:r>
              <a:rPr lang="sk-SK" dirty="0" err="1"/>
              <a:t>threaded</a:t>
            </a:r>
            <a:r>
              <a:rPr lang="sk-SK" dirty="0"/>
              <a:t> </a:t>
            </a:r>
            <a:r>
              <a:rPr lang="sk-SK" dirty="0" err="1"/>
              <a:t>environment</a:t>
            </a:r>
            <a:endParaRPr lang="sk-SK" dirty="0"/>
          </a:p>
          <a:p>
            <a:r>
              <a:rPr lang="sk-SK" dirty="0" err="1"/>
              <a:t>This</a:t>
            </a:r>
            <a:r>
              <a:rPr lang="sk-SK" dirty="0"/>
              <a:t> </a:t>
            </a:r>
            <a:r>
              <a:rPr lang="sk-SK" dirty="0" err="1"/>
              <a:t>applies</a:t>
            </a:r>
            <a:r>
              <a:rPr lang="sk-SK" dirty="0"/>
              <a:t> to </a:t>
            </a:r>
            <a:r>
              <a:rPr lang="sk-SK" b="1" dirty="0" err="1"/>
              <a:t>both</a:t>
            </a:r>
            <a:r>
              <a:rPr lang="sk-SK" dirty="0"/>
              <a:t> </a:t>
            </a:r>
            <a:r>
              <a:rPr lang="sk-SK" b="1" dirty="0" err="1"/>
              <a:t>Noninteracting</a:t>
            </a:r>
            <a:r>
              <a:rPr lang="sk-SK" dirty="0"/>
              <a:t> and </a:t>
            </a:r>
            <a:r>
              <a:rPr lang="sk-SK" b="1" dirty="0" err="1"/>
              <a:t>Interacting</a:t>
            </a:r>
            <a:r>
              <a:rPr lang="sk-SK" dirty="0"/>
              <a:t> „</a:t>
            </a:r>
            <a:r>
              <a:rPr lang="sk-SK" dirty="0" err="1"/>
              <a:t>processes</a:t>
            </a:r>
            <a:r>
              <a:rPr lang="sk-SK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03655500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8FB63-B3B6-2442-A9B9-A20DBE27D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Cooperative</a:t>
            </a:r>
            <a:r>
              <a:rPr lang="sk-SK" dirty="0"/>
              <a:t> </a:t>
            </a:r>
            <a:r>
              <a:rPr lang="sk-SK" dirty="0" err="1"/>
              <a:t>Concurrency</a:t>
            </a:r>
            <a:br>
              <a:rPr lang="sk-SK" dirty="0"/>
            </a:b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1FA18-DF11-064E-AF24-C90ACD367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025" y="1372655"/>
            <a:ext cx="3791222" cy="5206336"/>
          </a:xfrm>
        </p:spPr>
        <p:txBody>
          <a:bodyPr>
            <a:normAutofit fontScale="70000" lnSpcReduction="20000"/>
          </a:bodyPr>
          <a:lstStyle/>
          <a:p>
            <a:r>
              <a:rPr lang="sk-SK" dirty="0" err="1"/>
              <a:t>if</a:t>
            </a:r>
            <a:r>
              <a:rPr lang="sk-SK" dirty="0"/>
              <a:t> </a:t>
            </a:r>
            <a:r>
              <a:rPr lang="sk-SK" dirty="0" err="1"/>
              <a:t>callback</a:t>
            </a:r>
            <a:r>
              <a:rPr lang="sk-SK" dirty="0"/>
              <a:t> </a:t>
            </a:r>
            <a:r>
              <a:rPr lang="sk-SK" dirty="0" err="1"/>
              <a:t>takes</a:t>
            </a:r>
            <a:r>
              <a:rPr lang="sk-SK" dirty="0"/>
              <a:t> a </a:t>
            </a:r>
            <a:r>
              <a:rPr lang="sk-SK" dirty="0" err="1"/>
              <a:t>lot</a:t>
            </a:r>
            <a:r>
              <a:rPr lang="sk-SK" dirty="0"/>
              <a:t> of </a:t>
            </a:r>
            <a:r>
              <a:rPr lang="sk-SK" dirty="0" err="1"/>
              <a:t>time</a:t>
            </a:r>
            <a:r>
              <a:rPr lang="sk-SK" dirty="0"/>
              <a:t>, </a:t>
            </a:r>
          </a:p>
          <a:p>
            <a:pPr lvl="1"/>
            <a:r>
              <a:rPr lang="sk-SK" dirty="0"/>
              <a:t>eg. </a:t>
            </a:r>
            <a:r>
              <a:rPr lang="sk-SK" dirty="0" err="1"/>
              <a:t>processes</a:t>
            </a:r>
            <a:r>
              <a:rPr lang="sk-SK" dirty="0"/>
              <a:t> a </a:t>
            </a:r>
            <a:r>
              <a:rPr lang="sk-SK" dirty="0" err="1"/>
              <a:t>lot</a:t>
            </a:r>
            <a:r>
              <a:rPr lang="sk-SK" dirty="0"/>
              <a:t> of </a:t>
            </a:r>
            <a:r>
              <a:rPr lang="sk-SK" dirty="0" err="1"/>
              <a:t>data</a:t>
            </a:r>
            <a:r>
              <a:rPr lang="sk-SK" dirty="0"/>
              <a:t> </a:t>
            </a:r>
            <a:r>
              <a:rPr lang="sk-SK" dirty="0" err="1"/>
              <a:t>items</a:t>
            </a:r>
            <a:r>
              <a:rPr lang="sk-SK" dirty="0"/>
              <a:t> in „</a:t>
            </a:r>
            <a:r>
              <a:rPr lang="sk-SK" i="1" dirty="0" err="1"/>
              <a:t>loop</a:t>
            </a:r>
            <a:r>
              <a:rPr lang="sk-SK" i="1" dirty="0"/>
              <a:t>“</a:t>
            </a:r>
          </a:p>
          <a:p>
            <a:r>
              <a:rPr lang="sk-SK" dirty="0" err="1"/>
              <a:t>nothing</a:t>
            </a:r>
            <a:r>
              <a:rPr lang="sk-SK" dirty="0"/>
              <a:t> </a:t>
            </a:r>
            <a:r>
              <a:rPr lang="sk-SK" dirty="0" err="1"/>
              <a:t>else</a:t>
            </a:r>
            <a:r>
              <a:rPr lang="sk-SK" dirty="0"/>
              <a:t> </a:t>
            </a:r>
            <a:r>
              <a:rPr lang="sk-SK" dirty="0" err="1"/>
              <a:t>can</a:t>
            </a:r>
            <a:r>
              <a:rPr lang="sk-SK" dirty="0"/>
              <a:t> </a:t>
            </a:r>
            <a:r>
              <a:rPr lang="sk-SK" dirty="0" err="1"/>
              <a:t>happen</a:t>
            </a:r>
            <a:r>
              <a:rPr lang="sk-SK" dirty="0"/>
              <a:t>:</a:t>
            </a:r>
          </a:p>
          <a:p>
            <a:pPr lvl="1"/>
            <a:r>
              <a:rPr lang="sk-SK" dirty="0"/>
              <a:t>in </a:t>
            </a:r>
            <a:r>
              <a:rPr lang="sk-SK" dirty="0" err="1"/>
              <a:t>browser</a:t>
            </a:r>
            <a:r>
              <a:rPr lang="sk-SK" dirty="0"/>
              <a:t> – no </a:t>
            </a:r>
            <a:r>
              <a:rPr lang="sk-SK" dirty="0" err="1"/>
              <a:t>rendering</a:t>
            </a:r>
            <a:r>
              <a:rPr lang="sk-SK" dirty="0"/>
              <a:t>, no </a:t>
            </a:r>
            <a:r>
              <a:rPr lang="sk-SK" dirty="0" err="1"/>
              <a:t>clicks</a:t>
            </a:r>
            <a:r>
              <a:rPr lang="sk-SK" dirty="0"/>
              <a:t>, ....</a:t>
            </a:r>
          </a:p>
          <a:p>
            <a:pPr lvl="1"/>
            <a:r>
              <a:rPr lang="sk-SK" dirty="0"/>
              <a:t>on web server – no </a:t>
            </a:r>
            <a:r>
              <a:rPr lang="sk-SK" dirty="0" err="1"/>
              <a:t>other</a:t>
            </a:r>
            <a:r>
              <a:rPr lang="sk-SK" dirty="0"/>
              <a:t> </a:t>
            </a:r>
            <a:r>
              <a:rPr lang="sk-SK" dirty="0" err="1"/>
              <a:t>requests</a:t>
            </a:r>
            <a:r>
              <a:rPr lang="sk-SK" dirty="0"/>
              <a:t> </a:t>
            </a:r>
            <a:r>
              <a:rPr lang="sk-SK" dirty="0" err="1"/>
              <a:t>can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served</a:t>
            </a:r>
            <a:endParaRPr lang="sk-SK" dirty="0"/>
          </a:p>
          <a:p>
            <a:r>
              <a:rPr lang="sk-SK" dirty="0" err="1"/>
              <a:t>The</a:t>
            </a:r>
            <a:r>
              <a:rPr lang="sk-SK" dirty="0"/>
              <a:t> idea </a:t>
            </a:r>
            <a:r>
              <a:rPr lang="sk-SK" dirty="0" err="1"/>
              <a:t>is</a:t>
            </a:r>
            <a:r>
              <a:rPr lang="sk-SK" dirty="0"/>
              <a:t> to </a:t>
            </a:r>
            <a:r>
              <a:rPr lang="sk-SK" dirty="0" err="1"/>
              <a:t>split</a:t>
            </a:r>
            <a:r>
              <a:rPr lang="sk-SK" dirty="0"/>
              <a:t> </a:t>
            </a:r>
            <a:r>
              <a:rPr lang="sk-SK" dirty="0" err="1"/>
              <a:t>processing</a:t>
            </a:r>
            <a:r>
              <a:rPr lang="sk-SK" dirty="0"/>
              <a:t> to „</a:t>
            </a:r>
            <a:r>
              <a:rPr lang="sk-SK" dirty="0" err="1"/>
              <a:t>chunks</a:t>
            </a:r>
            <a:r>
              <a:rPr lang="sk-SK" dirty="0"/>
              <a:t>“, </a:t>
            </a:r>
          </a:p>
          <a:p>
            <a:r>
              <a:rPr lang="sk-SK" b="1" i="1" dirty="0" err="1"/>
              <a:t>give</a:t>
            </a:r>
            <a:r>
              <a:rPr lang="sk-SK" b="1" i="1" dirty="0"/>
              <a:t> </a:t>
            </a:r>
            <a:r>
              <a:rPr lang="sk-SK" b="1" i="1" dirty="0" err="1"/>
              <a:t>up</a:t>
            </a:r>
            <a:r>
              <a:rPr lang="sk-SK" b="1" i="1" dirty="0"/>
              <a:t> </a:t>
            </a:r>
            <a:r>
              <a:rPr lang="sk-SK" dirty="0" err="1"/>
              <a:t>stack</a:t>
            </a:r>
            <a:r>
              <a:rPr lang="sk-SK" dirty="0"/>
              <a:t> </a:t>
            </a:r>
            <a:r>
              <a:rPr lang="sk-SK" dirty="0" err="1"/>
              <a:t>after</a:t>
            </a:r>
            <a:r>
              <a:rPr lang="sk-SK" dirty="0"/>
              <a:t> </a:t>
            </a:r>
            <a:r>
              <a:rPr lang="sk-SK" dirty="0" err="1"/>
              <a:t>processing</a:t>
            </a:r>
            <a:r>
              <a:rPr lang="sk-SK" dirty="0"/>
              <a:t> </a:t>
            </a:r>
            <a:r>
              <a:rPr lang="sk-SK" b="1" i="1" dirty="0" err="1"/>
              <a:t>partial</a:t>
            </a:r>
            <a:r>
              <a:rPr lang="sk-SK" b="1" i="1" dirty="0"/>
              <a:t> </a:t>
            </a:r>
            <a:r>
              <a:rPr lang="sk-SK" b="1" i="1" dirty="0" err="1"/>
              <a:t>chunk</a:t>
            </a:r>
            <a:endParaRPr lang="sk-SK" b="1" i="1" dirty="0"/>
          </a:p>
          <a:p>
            <a:r>
              <a:rPr lang="sk-SK" dirty="0" err="1"/>
              <a:t>schedule</a:t>
            </a:r>
            <a:r>
              <a:rPr lang="sk-SK" dirty="0"/>
              <a:t> </a:t>
            </a:r>
            <a:r>
              <a:rPr lang="sk-SK" dirty="0" err="1"/>
              <a:t>next</a:t>
            </a:r>
            <a:r>
              <a:rPr lang="sk-SK" dirty="0"/>
              <a:t> </a:t>
            </a:r>
            <a:r>
              <a:rPr lang="sk-SK" dirty="0" err="1"/>
              <a:t>chunk</a:t>
            </a:r>
            <a:r>
              <a:rPr lang="sk-SK" dirty="0"/>
              <a:t> </a:t>
            </a:r>
            <a:r>
              <a:rPr lang="sk-SK" dirty="0" err="1"/>
              <a:t>processing</a:t>
            </a:r>
            <a:endParaRPr lang="sk-SK" dirty="0"/>
          </a:p>
          <a:p>
            <a:r>
              <a:rPr lang="sk-SK" dirty="0" err="1"/>
              <a:t>this</a:t>
            </a:r>
            <a:r>
              <a:rPr lang="sk-SK" dirty="0"/>
              <a:t> </a:t>
            </a:r>
            <a:r>
              <a:rPr lang="sk-SK" dirty="0" err="1"/>
              <a:t>brings</a:t>
            </a:r>
            <a:r>
              <a:rPr lang="sk-SK" dirty="0"/>
              <a:t> </a:t>
            </a:r>
            <a:r>
              <a:rPr lang="sk-SK" dirty="0" err="1"/>
              <a:t>chance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user or </a:t>
            </a:r>
            <a:r>
              <a:rPr lang="sk-SK" dirty="0" err="1"/>
              <a:t>other</a:t>
            </a:r>
            <a:r>
              <a:rPr lang="sk-SK" dirty="0"/>
              <a:t> </a:t>
            </a:r>
            <a:r>
              <a:rPr lang="sk-SK" dirty="0" err="1"/>
              <a:t>events</a:t>
            </a:r>
            <a:r>
              <a:rPr lang="sk-SK" dirty="0"/>
              <a:t> to </a:t>
            </a:r>
            <a:r>
              <a:rPr lang="sk-SK" dirty="0" err="1"/>
              <a:t>start</a:t>
            </a:r>
            <a:r>
              <a:rPr lang="sk-SK" dirty="0"/>
              <a:t> </a:t>
            </a:r>
            <a:r>
              <a:rPr lang="sk-SK" dirty="0" err="1"/>
              <a:t>other</a:t>
            </a:r>
            <a:r>
              <a:rPr lang="sk-SK" dirty="0"/>
              <a:t> </a:t>
            </a:r>
            <a:r>
              <a:rPr lang="sk-SK" dirty="0" err="1"/>
              <a:t>processes</a:t>
            </a:r>
            <a:endParaRPr lang="sk-SK" dirty="0"/>
          </a:p>
          <a:p>
            <a:r>
              <a:rPr lang="sk-SK" dirty="0" err="1"/>
              <a:t>brings</a:t>
            </a:r>
            <a:r>
              <a:rPr lang="sk-SK" dirty="0"/>
              <a:t> </a:t>
            </a:r>
            <a:r>
              <a:rPr lang="sk-SK" dirty="0" err="1"/>
              <a:t>better</a:t>
            </a:r>
            <a:r>
              <a:rPr lang="sk-SK" dirty="0"/>
              <a:t> </a:t>
            </a:r>
            <a:r>
              <a:rPr lang="sk-SK" b="1" i="1" dirty="0" err="1"/>
              <a:t>perceived</a:t>
            </a:r>
            <a:r>
              <a:rPr lang="sk-SK" b="1" i="1" dirty="0"/>
              <a:t> </a:t>
            </a:r>
            <a:r>
              <a:rPr lang="sk-SK" b="1" i="1" dirty="0" err="1"/>
              <a:t>performance</a:t>
            </a:r>
            <a:r>
              <a:rPr lang="sk-SK" dirty="0"/>
              <a:t> and </a:t>
            </a:r>
            <a:r>
              <a:rPr lang="sk-SK" b="1" i="1" dirty="0" err="1"/>
              <a:t>responsivness</a:t>
            </a:r>
            <a:endParaRPr lang="sk-SK" b="1" i="1" dirty="0"/>
          </a:p>
          <a:p>
            <a:endParaRPr lang="sk-SK" dirty="0"/>
          </a:p>
          <a:p>
            <a:endParaRPr lang="sk-SK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ECF420-06F3-7A47-8C18-9996B8340756}"/>
              </a:ext>
            </a:extLst>
          </p:cNvPr>
          <p:cNvCxnSpPr>
            <a:cxnSpLocks/>
          </p:cNvCxnSpPr>
          <p:nvPr/>
        </p:nvCxnSpPr>
        <p:spPr>
          <a:xfrm>
            <a:off x="4860423" y="2557865"/>
            <a:ext cx="7244021" cy="72663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DDFD07F-F556-7B46-BD65-46D8F9CE94B8}"/>
              </a:ext>
            </a:extLst>
          </p:cNvPr>
          <p:cNvSpPr/>
          <p:nvPr/>
        </p:nvSpPr>
        <p:spPr>
          <a:xfrm>
            <a:off x="5205841" y="2422461"/>
            <a:ext cx="297950" cy="2979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EB4A98-B9F9-7746-B764-11F6BF488966}"/>
              </a:ext>
            </a:extLst>
          </p:cNvPr>
          <p:cNvSpPr/>
          <p:nvPr/>
        </p:nvSpPr>
        <p:spPr>
          <a:xfrm>
            <a:off x="6480949" y="2397845"/>
            <a:ext cx="2084671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CBD9A4-1D2E-674D-8C9C-8698548F71E4}"/>
              </a:ext>
            </a:extLst>
          </p:cNvPr>
          <p:cNvSpPr/>
          <p:nvPr/>
        </p:nvSpPr>
        <p:spPr>
          <a:xfrm>
            <a:off x="5357026" y="2914441"/>
            <a:ext cx="1123924" cy="1041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C00992-5EDB-7340-8337-13E017276206}"/>
              </a:ext>
            </a:extLst>
          </p:cNvPr>
          <p:cNvCxnSpPr>
            <a:cxnSpLocks/>
            <a:stCxn id="8" idx="2"/>
            <a:endCxn id="14" idx="1"/>
          </p:cNvCxnSpPr>
          <p:nvPr/>
        </p:nvCxnSpPr>
        <p:spPr>
          <a:xfrm>
            <a:off x="5354816" y="2720412"/>
            <a:ext cx="2210" cy="246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0CDA72A-E985-D944-A787-E386FF0D3AFD}"/>
              </a:ext>
            </a:extLst>
          </p:cNvPr>
          <p:cNvCxnSpPr>
            <a:cxnSpLocks/>
          </p:cNvCxnSpPr>
          <p:nvPr/>
        </p:nvCxnSpPr>
        <p:spPr>
          <a:xfrm>
            <a:off x="5700211" y="2716838"/>
            <a:ext cx="0" cy="466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369805C-82D1-654E-A9E2-9EAF0EDAE7C5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8636316" y="2690944"/>
            <a:ext cx="0" cy="548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08D7896-EA64-2B48-9CCC-9C6CB89F8BD9}"/>
              </a:ext>
            </a:extLst>
          </p:cNvPr>
          <p:cNvSpPr/>
          <p:nvPr/>
        </p:nvSpPr>
        <p:spPr>
          <a:xfrm>
            <a:off x="6712586" y="3183042"/>
            <a:ext cx="1923730" cy="113244"/>
          </a:xfrm>
          <a:prstGeom prst="rect">
            <a:avLst/>
          </a:prstGeom>
          <a:noFill/>
          <a:ln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F3A3BA6-A308-B842-AE0C-E783B163F5E1}"/>
              </a:ext>
            </a:extLst>
          </p:cNvPr>
          <p:cNvSpPr txBox="1"/>
          <p:nvPr/>
        </p:nvSpPr>
        <p:spPr>
          <a:xfrm>
            <a:off x="7006263" y="2969001"/>
            <a:ext cx="7489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800" i="1" dirty="0" err="1"/>
              <a:t>wait</a:t>
            </a:r>
            <a:r>
              <a:rPr lang="sk-SK" sz="800" i="1" dirty="0"/>
              <a:t> in </a:t>
            </a:r>
            <a:r>
              <a:rPr lang="sk-SK" sz="800" i="1" dirty="0" err="1"/>
              <a:t>queue</a:t>
            </a:r>
            <a:endParaRPr lang="sk-SK" sz="800" i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7BD5BA7-5B00-6842-BDD5-042A313F4B61}"/>
              </a:ext>
            </a:extLst>
          </p:cNvPr>
          <p:cNvSpPr txBox="1"/>
          <p:nvPr/>
        </p:nvSpPr>
        <p:spPr>
          <a:xfrm>
            <a:off x="6394058" y="2089124"/>
            <a:ext cx="16499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 err="1"/>
              <a:t>long</a:t>
            </a:r>
            <a:r>
              <a:rPr lang="sk-SK" sz="1400" dirty="0"/>
              <a:t> </a:t>
            </a:r>
            <a:r>
              <a:rPr lang="sk-SK" sz="1400" dirty="0" err="1"/>
              <a:t>callback</a:t>
            </a:r>
            <a:r>
              <a:rPr lang="sk-SK" sz="1400" dirty="0"/>
              <a:t> 500ms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97E94BA-68FA-FF41-B2F5-FB359DC6CF42}"/>
              </a:ext>
            </a:extLst>
          </p:cNvPr>
          <p:cNvSpPr/>
          <p:nvPr/>
        </p:nvSpPr>
        <p:spPr>
          <a:xfrm>
            <a:off x="5700550" y="2422461"/>
            <a:ext cx="297950" cy="2979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E0834A7-DAB5-4A48-BA28-D1B2AA934558}"/>
              </a:ext>
            </a:extLst>
          </p:cNvPr>
          <p:cNvSpPr/>
          <p:nvPr/>
        </p:nvSpPr>
        <p:spPr>
          <a:xfrm>
            <a:off x="5700211" y="3183043"/>
            <a:ext cx="1012375" cy="1132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2DBB3D0-A7A4-C54B-80AB-6317043FC46F}"/>
              </a:ext>
            </a:extLst>
          </p:cNvPr>
          <p:cNvSpPr/>
          <p:nvPr/>
        </p:nvSpPr>
        <p:spPr>
          <a:xfrm>
            <a:off x="8636337" y="2396441"/>
            <a:ext cx="1787395" cy="29795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y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E3AD4AAA-7DB6-1940-AC8C-74BE92C2F661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6480950" y="2716838"/>
            <a:ext cx="0" cy="249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1EFEB2B-CD45-2A41-9E7F-0E7291999938}"/>
              </a:ext>
            </a:extLst>
          </p:cNvPr>
          <p:cNvCxnSpPr>
            <a:cxnSpLocks/>
          </p:cNvCxnSpPr>
          <p:nvPr/>
        </p:nvCxnSpPr>
        <p:spPr>
          <a:xfrm flipV="1">
            <a:off x="4857892" y="3829398"/>
            <a:ext cx="7246552" cy="1646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0B736338-27E7-1849-BF20-374DD2622BC2}"/>
              </a:ext>
            </a:extLst>
          </p:cNvPr>
          <p:cNvSpPr/>
          <p:nvPr/>
        </p:nvSpPr>
        <p:spPr>
          <a:xfrm>
            <a:off x="5203310" y="3710454"/>
            <a:ext cx="297950" cy="2979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1E0F4E6-C70E-3D43-8557-4CE53C2FA347}"/>
              </a:ext>
            </a:extLst>
          </p:cNvPr>
          <p:cNvSpPr/>
          <p:nvPr/>
        </p:nvSpPr>
        <p:spPr>
          <a:xfrm>
            <a:off x="6478419" y="3680469"/>
            <a:ext cx="297950" cy="297951"/>
          </a:xfrm>
          <a:prstGeom prst="rect">
            <a:avLst/>
          </a:prstGeom>
          <a:solidFill>
            <a:srgbClr val="FEDA66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x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E5907AF-886D-B54A-ADFA-C5F2655D591E}"/>
              </a:ext>
            </a:extLst>
          </p:cNvPr>
          <p:cNvSpPr/>
          <p:nvPr/>
        </p:nvSpPr>
        <p:spPr>
          <a:xfrm>
            <a:off x="6854757" y="3680469"/>
            <a:ext cx="297950" cy="29795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y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F51D7DE-AEEA-9845-BA32-B8D4E7BB4BED}"/>
              </a:ext>
            </a:extLst>
          </p:cNvPr>
          <p:cNvSpPr/>
          <p:nvPr/>
        </p:nvSpPr>
        <p:spPr>
          <a:xfrm>
            <a:off x="7230484" y="3680469"/>
            <a:ext cx="297950" cy="297951"/>
          </a:xfrm>
          <a:prstGeom prst="rect">
            <a:avLst/>
          </a:prstGeom>
          <a:solidFill>
            <a:srgbClr val="FEDA66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x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A3ABFF16-0A04-E34E-93C5-AC02008732B5}"/>
              </a:ext>
            </a:extLst>
          </p:cNvPr>
          <p:cNvSpPr/>
          <p:nvPr/>
        </p:nvSpPr>
        <p:spPr>
          <a:xfrm>
            <a:off x="7606211" y="3680469"/>
            <a:ext cx="297950" cy="29795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y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F5D60BC1-E1DC-C548-8414-A97BBF58EF2E}"/>
              </a:ext>
            </a:extLst>
          </p:cNvPr>
          <p:cNvSpPr/>
          <p:nvPr/>
        </p:nvSpPr>
        <p:spPr>
          <a:xfrm>
            <a:off x="7979998" y="3680469"/>
            <a:ext cx="297950" cy="297951"/>
          </a:xfrm>
          <a:prstGeom prst="rect">
            <a:avLst/>
          </a:prstGeom>
          <a:solidFill>
            <a:srgbClr val="FEDA66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x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481B0D0-E3C5-7D42-9F7D-937603D21D7C}"/>
              </a:ext>
            </a:extLst>
          </p:cNvPr>
          <p:cNvSpPr/>
          <p:nvPr/>
        </p:nvSpPr>
        <p:spPr>
          <a:xfrm>
            <a:off x="5354495" y="4202434"/>
            <a:ext cx="1123924" cy="1041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2BDF1109-8B84-5745-B740-5B96FDACE38B}"/>
              </a:ext>
            </a:extLst>
          </p:cNvPr>
          <p:cNvCxnSpPr>
            <a:cxnSpLocks/>
            <a:stCxn id="80" idx="2"/>
            <a:endCxn id="86" idx="1"/>
          </p:cNvCxnSpPr>
          <p:nvPr/>
        </p:nvCxnSpPr>
        <p:spPr>
          <a:xfrm>
            <a:off x="5352285" y="4008405"/>
            <a:ext cx="2210" cy="246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BC738CDF-7BB1-2C47-A400-F8BF52EE5668}"/>
              </a:ext>
            </a:extLst>
          </p:cNvPr>
          <p:cNvCxnSpPr>
            <a:cxnSpLocks/>
          </p:cNvCxnSpPr>
          <p:nvPr/>
        </p:nvCxnSpPr>
        <p:spPr>
          <a:xfrm>
            <a:off x="5697680" y="4004831"/>
            <a:ext cx="0" cy="466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AC098CF3-6B44-6C4C-B382-F44E1D40DFC7}"/>
              </a:ext>
            </a:extLst>
          </p:cNvPr>
          <p:cNvCxnSpPr>
            <a:cxnSpLocks/>
          </p:cNvCxnSpPr>
          <p:nvPr/>
        </p:nvCxnSpPr>
        <p:spPr>
          <a:xfrm flipV="1">
            <a:off x="6854757" y="4004831"/>
            <a:ext cx="0" cy="457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0" name="Rectangle 89">
            <a:extLst>
              <a:ext uri="{FF2B5EF4-FFF2-40B4-BE49-F238E27FC236}">
                <a16:creationId xmlns:a16="http://schemas.microsoft.com/office/drawing/2014/main" id="{60BE0528-06F1-5346-AD95-B94144D22D08}"/>
              </a:ext>
            </a:extLst>
          </p:cNvPr>
          <p:cNvSpPr/>
          <p:nvPr/>
        </p:nvSpPr>
        <p:spPr>
          <a:xfrm>
            <a:off x="6710055" y="4468693"/>
            <a:ext cx="144695" cy="115586"/>
          </a:xfrm>
          <a:prstGeom prst="rect">
            <a:avLst/>
          </a:prstGeom>
          <a:noFill/>
          <a:ln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2BF646B-54D3-C942-9100-01F8AA80143D}"/>
              </a:ext>
            </a:extLst>
          </p:cNvPr>
          <p:cNvSpPr txBox="1"/>
          <p:nvPr/>
        </p:nvSpPr>
        <p:spPr>
          <a:xfrm>
            <a:off x="6627394" y="4533246"/>
            <a:ext cx="7489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800" i="1" dirty="0" err="1"/>
              <a:t>wait</a:t>
            </a:r>
            <a:r>
              <a:rPr lang="sk-SK" sz="800" i="1" dirty="0"/>
              <a:t> in </a:t>
            </a:r>
            <a:r>
              <a:rPr lang="sk-SK" sz="800" i="1" dirty="0" err="1"/>
              <a:t>queue</a:t>
            </a:r>
            <a:endParaRPr lang="sk-SK" sz="800" i="1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B6070E7-A9B3-2D4B-8051-2A08F67279D3}"/>
              </a:ext>
            </a:extLst>
          </p:cNvPr>
          <p:cNvSpPr/>
          <p:nvPr/>
        </p:nvSpPr>
        <p:spPr>
          <a:xfrm>
            <a:off x="5698019" y="3710454"/>
            <a:ext cx="297950" cy="2979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1B68215E-CECE-0444-8366-CECD511EC732}"/>
              </a:ext>
            </a:extLst>
          </p:cNvPr>
          <p:cNvSpPr/>
          <p:nvPr/>
        </p:nvSpPr>
        <p:spPr>
          <a:xfrm>
            <a:off x="5697680" y="4471036"/>
            <a:ext cx="1012375" cy="1132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CC2FE416-9DBA-7F42-A4A8-DE8CB4B64BDE}"/>
              </a:ext>
            </a:extLst>
          </p:cNvPr>
          <p:cNvSpPr/>
          <p:nvPr/>
        </p:nvSpPr>
        <p:spPr>
          <a:xfrm>
            <a:off x="8353785" y="3680469"/>
            <a:ext cx="297950" cy="29795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y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4FB559B7-8073-BB4C-9BD1-688936B7C738}"/>
              </a:ext>
            </a:extLst>
          </p:cNvPr>
          <p:cNvSpPr/>
          <p:nvPr/>
        </p:nvSpPr>
        <p:spPr>
          <a:xfrm>
            <a:off x="8727572" y="3680469"/>
            <a:ext cx="297950" cy="297951"/>
          </a:xfrm>
          <a:prstGeom prst="rect">
            <a:avLst/>
          </a:prstGeom>
          <a:solidFill>
            <a:srgbClr val="FEDA66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x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6A5997F6-9FDE-394B-9372-71DD227C4E47}"/>
              </a:ext>
            </a:extLst>
          </p:cNvPr>
          <p:cNvSpPr/>
          <p:nvPr/>
        </p:nvSpPr>
        <p:spPr>
          <a:xfrm>
            <a:off x="9083431" y="3680469"/>
            <a:ext cx="297950" cy="29795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y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11BB7626-ED07-0647-8E94-D80D39E0952D}"/>
              </a:ext>
            </a:extLst>
          </p:cNvPr>
          <p:cNvSpPr/>
          <p:nvPr/>
        </p:nvSpPr>
        <p:spPr>
          <a:xfrm>
            <a:off x="9430882" y="3680469"/>
            <a:ext cx="297950" cy="29795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4104460B-43C0-CE4B-B981-25FA7BF2488E}"/>
              </a:ext>
            </a:extLst>
          </p:cNvPr>
          <p:cNvSpPr/>
          <p:nvPr/>
        </p:nvSpPr>
        <p:spPr>
          <a:xfrm>
            <a:off x="9778333" y="3680469"/>
            <a:ext cx="297950" cy="297951"/>
          </a:xfrm>
          <a:prstGeom prst="rect">
            <a:avLst/>
          </a:prstGeom>
          <a:solidFill>
            <a:srgbClr val="FEDA66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x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D1B403D1-9882-0A40-BD00-6FE73B8B2DDD}"/>
              </a:ext>
            </a:extLst>
          </p:cNvPr>
          <p:cNvSpPr/>
          <p:nvPr/>
        </p:nvSpPr>
        <p:spPr>
          <a:xfrm>
            <a:off x="10466803" y="3680468"/>
            <a:ext cx="297950" cy="297951"/>
          </a:xfrm>
          <a:prstGeom prst="rect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z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7CA8F93E-7546-AE4D-8DBE-F3C1A62510EB}"/>
              </a:ext>
            </a:extLst>
          </p:cNvPr>
          <p:cNvSpPr/>
          <p:nvPr/>
        </p:nvSpPr>
        <p:spPr>
          <a:xfrm>
            <a:off x="10122568" y="3680468"/>
            <a:ext cx="297950" cy="29795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y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6E5AC471-431A-9445-8906-775671AC71FD}"/>
              </a:ext>
            </a:extLst>
          </p:cNvPr>
          <p:cNvCxnSpPr>
            <a:cxnSpLocks/>
            <a:stCxn id="86" idx="3"/>
          </p:cNvCxnSpPr>
          <p:nvPr/>
        </p:nvCxnSpPr>
        <p:spPr>
          <a:xfrm flipV="1">
            <a:off x="6478419" y="4004831"/>
            <a:ext cx="0" cy="249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610C3FAA-252A-8049-B33B-00FDB391D8D1}"/>
              </a:ext>
            </a:extLst>
          </p:cNvPr>
          <p:cNvCxnSpPr>
            <a:cxnSpLocks/>
          </p:cNvCxnSpPr>
          <p:nvPr/>
        </p:nvCxnSpPr>
        <p:spPr>
          <a:xfrm>
            <a:off x="9399549" y="3293327"/>
            <a:ext cx="0" cy="4171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FF26CE69-2CF1-A442-BAE2-2668400C645C}"/>
              </a:ext>
            </a:extLst>
          </p:cNvPr>
          <p:cNvSpPr/>
          <p:nvPr/>
        </p:nvSpPr>
        <p:spPr>
          <a:xfrm>
            <a:off x="9573550" y="4640551"/>
            <a:ext cx="893249" cy="1081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602894E7-2FF5-D74F-90C1-AE11284E9DCF}"/>
              </a:ext>
            </a:extLst>
          </p:cNvPr>
          <p:cNvCxnSpPr>
            <a:cxnSpLocks/>
            <a:stCxn id="98" idx="2"/>
            <a:endCxn id="109" idx="1"/>
          </p:cNvCxnSpPr>
          <p:nvPr/>
        </p:nvCxnSpPr>
        <p:spPr>
          <a:xfrm flipH="1">
            <a:off x="9573550" y="3978420"/>
            <a:ext cx="6307" cy="716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C5D9D653-3018-7D49-8F04-4917A0B46017}"/>
              </a:ext>
            </a:extLst>
          </p:cNvPr>
          <p:cNvCxnSpPr>
            <a:cxnSpLocks/>
          </p:cNvCxnSpPr>
          <p:nvPr/>
        </p:nvCxnSpPr>
        <p:spPr>
          <a:xfrm flipV="1">
            <a:off x="10475182" y="3975824"/>
            <a:ext cx="1" cy="7187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6" name="Rectangle 125">
            <a:extLst>
              <a:ext uri="{FF2B5EF4-FFF2-40B4-BE49-F238E27FC236}">
                <a16:creationId xmlns:a16="http://schemas.microsoft.com/office/drawing/2014/main" id="{3076CD7E-462F-FF47-9948-2BE64080DB58}"/>
              </a:ext>
            </a:extLst>
          </p:cNvPr>
          <p:cNvSpPr/>
          <p:nvPr/>
        </p:nvSpPr>
        <p:spPr>
          <a:xfrm>
            <a:off x="10799301" y="3677873"/>
            <a:ext cx="297950" cy="297951"/>
          </a:xfrm>
          <a:prstGeom prst="rect">
            <a:avLst/>
          </a:prstGeom>
          <a:solidFill>
            <a:srgbClr val="FEDA66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x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7E1CAD7D-ECB7-F140-93DD-6A0AB8991D12}"/>
              </a:ext>
            </a:extLst>
          </p:cNvPr>
          <p:cNvSpPr/>
          <p:nvPr/>
        </p:nvSpPr>
        <p:spPr>
          <a:xfrm>
            <a:off x="11487771" y="3677872"/>
            <a:ext cx="297950" cy="297951"/>
          </a:xfrm>
          <a:prstGeom prst="rect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z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26097695-7C2B-014D-8986-77CFE209BB43}"/>
              </a:ext>
            </a:extLst>
          </p:cNvPr>
          <p:cNvSpPr/>
          <p:nvPr/>
        </p:nvSpPr>
        <p:spPr>
          <a:xfrm>
            <a:off x="11143536" y="3677872"/>
            <a:ext cx="297950" cy="29795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y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71824D83-B55C-0F4E-8A16-F3469B01CF28}"/>
              </a:ext>
            </a:extLst>
          </p:cNvPr>
          <p:cNvSpPr txBox="1"/>
          <p:nvPr/>
        </p:nvSpPr>
        <p:spPr>
          <a:xfrm>
            <a:off x="8773064" y="4594890"/>
            <a:ext cx="74571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800" i="1" dirty="0" err="1"/>
              <a:t>other</a:t>
            </a:r>
            <a:r>
              <a:rPr lang="sk-SK" sz="800" i="1" dirty="0"/>
              <a:t> </a:t>
            </a:r>
            <a:r>
              <a:rPr lang="sk-SK" sz="800" i="1" dirty="0" err="1"/>
              <a:t>process</a:t>
            </a:r>
            <a:endParaRPr lang="sk-SK" sz="800" i="1" dirty="0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A3C47910-6DA3-2742-93A8-ECC745F0CB77}"/>
              </a:ext>
            </a:extLst>
          </p:cNvPr>
          <p:cNvSpPr txBox="1"/>
          <p:nvPr/>
        </p:nvSpPr>
        <p:spPr>
          <a:xfrm>
            <a:off x="9395589" y="3185605"/>
            <a:ext cx="1210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800" i="1" dirty="0" err="1"/>
              <a:t>space</a:t>
            </a:r>
            <a:r>
              <a:rPr lang="sk-SK" sz="800" i="1" dirty="0"/>
              <a:t> </a:t>
            </a:r>
            <a:r>
              <a:rPr lang="sk-SK" sz="800" i="1" dirty="0" err="1"/>
              <a:t>for</a:t>
            </a:r>
            <a:r>
              <a:rPr lang="sk-SK" sz="800" i="1" dirty="0"/>
              <a:t> user </a:t>
            </a:r>
            <a:r>
              <a:rPr lang="sk-SK" sz="800" i="1" dirty="0" err="1"/>
              <a:t>interacion</a:t>
            </a:r>
            <a:endParaRPr lang="sk-SK" sz="800" i="1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2DC25E48-47EA-D848-8D93-7380B6A8BAA9}"/>
              </a:ext>
            </a:extLst>
          </p:cNvPr>
          <p:cNvSpPr txBox="1"/>
          <p:nvPr/>
        </p:nvSpPr>
        <p:spPr>
          <a:xfrm>
            <a:off x="7275429" y="3445424"/>
            <a:ext cx="118333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800" i="1" dirty="0"/>
              <a:t>2 </a:t>
            </a:r>
            <a:r>
              <a:rPr lang="sk-SK" sz="800" i="1" dirty="0" err="1"/>
              <a:t>processes</a:t>
            </a:r>
            <a:r>
              <a:rPr lang="sk-SK" sz="800" i="1" dirty="0"/>
              <a:t> </a:t>
            </a:r>
            <a:r>
              <a:rPr lang="sk-SK" sz="800" i="1" dirty="0" err="1"/>
              <a:t>interleaving</a:t>
            </a:r>
            <a:endParaRPr lang="sk-SK" sz="800" i="1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B3C0D4E-F897-FA43-B574-A402BCF0A73F}"/>
              </a:ext>
            </a:extLst>
          </p:cNvPr>
          <p:cNvSpPr txBox="1"/>
          <p:nvPr/>
        </p:nvSpPr>
        <p:spPr>
          <a:xfrm>
            <a:off x="9829011" y="3416351"/>
            <a:ext cx="118333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800" i="1" dirty="0"/>
              <a:t>3 </a:t>
            </a:r>
            <a:r>
              <a:rPr lang="sk-SK" sz="800" i="1" dirty="0" err="1"/>
              <a:t>processes</a:t>
            </a:r>
            <a:r>
              <a:rPr lang="sk-SK" sz="800" i="1" dirty="0"/>
              <a:t> </a:t>
            </a:r>
            <a:r>
              <a:rPr lang="sk-SK" sz="800" i="1" dirty="0" err="1"/>
              <a:t>interleaving</a:t>
            </a:r>
            <a:endParaRPr lang="sk-SK" sz="800" i="1" dirty="0"/>
          </a:p>
        </p:txBody>
      </p:sp>
      <p:sp>
        <p:nvSpPr>
          <p:cNvPr id="136" name="Content Placeholder 2">
            <a:extLst>
              <a:ext uri="{FF2B5EF4-FFF2-40B4-BE49-F238E27FC236}">
                <a16:creationId xmlns:a16="http://schemas.microsoft.com/office/drawing/2014/main" id="{67FBF4D6-9697-8047-A2B0-9358231A1060}"/>
              </a:ext>
            </a:extLst>
          </p:cNvPr>
          <p:cNvSpPr txBox="1">
            <a:spLocks/>
          </p:cNvSpPr>
          <p:nvPr/>
        </p:nvSpPr>
        <p:spPr>
          <a:xfrm>
            <a:off x="956689" y="3810108"/>
            <a:ext cx="3791222" cy="2905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sk-SK" b="1" i="1" dirty="0"/>
          </a:p>
        </p:txBody>
      </p:sp>
    </p:spTree>
    <p:extLst>
      <p:ext uri="{BB962C8B-B14F-4D97-AF65-F5344CB8AC3E}">
        <p14:creationId xmlns:p14="http://schemas.microsoft.com/office/powerpoint/2010/main" val="12108612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Picture 108">
            <a:extLst>
              <a:ext uri="{FF2B5EF4-FFF2-40B4-BE49-F238E27FC236}">
                <a16:creationId xmlns:a16="http://schemas.microsoft.com/office/drawing/2014/main" id="{F9F6BF7B-B168-664A-A970-0C1E42C42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359" y="4309912"/>
            <a:ext cx="1953421" cy="21869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8B23F4-5379-1E41-AABD-C727780D0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 dirty="0" err="1"/>
              <a:t>Cooperative</a:t>
            </a:r>
            <a:r>
              <a:rPr lang="sk-SK" dirty="0"/>
              <a:t> </a:t>
            </a:r>
            <a:r>
              <a:rPr lang="sk-SK" dirty="0" err="1"/>
              <a:t>Concurrency</a:t>
            </a:r>
            <a:r>
              <a:rPr lang="sk-SK" dirty="0"/>
              <a:t> </a:t>
            </a:r>
            <a:r>
              <a:rPr lang="sk-SK" b="1" dirty="0"/>
              <a:t>Demo</a:t>
            </a:r>
            <a:r>
              <a:rPr lang="sk-SK" dirty="0"/>
              <a:t> </a:t>
            </a:r>
            <a:br>
              <a:rPr lang="sk-SK" dirty="0"/>
            </a:b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World</a:t>
            </a:r>
            <a:r>
              <a:rPr lang="sk-SK" dirty="0"/>
              <a:t> </a:t>
            </a:r>
            <a:r>
              <a:rPr lang="sk-SK" dirty="0" err="1"/>
              <a:t>will</a:t>
            </a:r>
            <a:r>
              <a:rPr lang="sk-SK" dirty="0"/>
              <a:t> </a:t>
            </a:r>
            <a:r>
              <a:rPr lang="sk-SK" b="1" dirty="0"/>
              <a:t>stop</a:t>
            </a:r>
            <a:r>
              <a:rPr lang="sk-SK" dirty="0"/>
              <a:t> </a:t>
            </a:r>
            <a:r>
              <a:rPr lang="sk-SK" dirty="0" err="1"/>
              <a:t>vs</a:t>
            </a:r>
            <a:r>
              <a:rPr lang="sk-SK" dirty="0"/>
              <a:t>.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World</a:t>
            </a:r>
            <a:r>
              <a:rPr lang="sk-SK" dirty="0"/>
              <a:t> </a:t>
            </a:r>
            <a:r>
              <a:rPr lang="sk-SK" dirty="0" err="1"/>
              <a:t>will</a:t>
            </a:r>
            <a:r>
              <a:rPr lang="sk-SK" dirty="0"/>
              <a:t> </a:t>
            </a:r>
            <a:r>
              <a:rPr lang="sk-SK" b="1" dirty="0" err="1"/>
              <a:t>slow</a:t>
            </a:r>
            <a:r>
              <a:rPr lang="sk-SK" b="1" dirty="0"/>
              <a:t> </a:t>
            </a:r>
            <a:r>
              <a:rPr lang="sk-SK" b="1" dirty="0" err="1"/>
              <a:t>down</a:t>
            </a:r>
            <a:r>
              <a:rPr lang="sk-SK" b="1" dirty="0"/>
              <a:t> 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9772794-6AE6-E749-8ECE-C5DA14B44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60" y="1814126"/>
            <a:ext cx="1520611" cy="1672673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395E9C19-9EBC-314D-AF5C-1DBF7DE94C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9887" y="1798549"/>
            <a:ext cx="3900149" cy="715252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C15A0166-CADD-F842-BAF9-18EF44CFC1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3217" y="1650501"/>
            <a:ext cx="4454961" cy="2186981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149E4FC2-6296-F144-8EA5-D46B8998B9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9518" y="4309912"/>
            <a:ext cx="3890518" cy="814451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7426FBA3-71CB-F14F-AE6E-8656C975DF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43217" y="3977380"/>
            <a:ext cx="4454961" cy="270703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6583986-05E9-5C41-A53B-4189B2E935FC}"/>
              </a:ext>
            </a:extLst>
          </p:cNvPr>
          <p:cNvSpPr/>
          <p:nvPr/>
        </p:nvSpPr>
        <p:spPr>
          <a:xfrm>
            <a:off x="2201598" y="3468150"/>
            <a:ext cx="2586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 err="1"/>
              <a:t>samples</a:t>
            </a:r>
            <a:r>
              <a:rPr lang="sk-SK" dirty="0"/>
              <a:t>/</a:t>
            </a:r>
            <a:r>
              <a:rPr lang="sk-SK" dirty="0" err="1"/>
              <a:t>cooperative</a:t>
            </a:r>
            <a:r>
              <a:rPr lang="sk-SK" dirty="0"/>
              <a:t>/</a:t>
            </a:r>
            <a:r>
              <a:rPr lang="sk-SK" dirty="0" err="1"/>
              <a:t>bad</a:t>
            </a:r>
            <a:endParaRPr lang="sk-SK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7F3DC1-AD1B-D241-BD00-3E96AFCE1C96}"/>
              </a:ext>
            </a:extLst>
          </p:cNvPr>
          <p:cNvSpPr/>
          <p:nvPr/>
        </p:nvSpPr>
        <p:spPr>
          <a:xfrm>
            <a:off x="2144274" y="5448927"/>
            <a:ext cx="2701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 err="1"/>
              <a:t>samples</a:t>
            </a:r>
            <a:r>
              <a:rPr lang="sk-SK" dirty="0"/>
              <a:t>/</a:t>
            </a:r>
            <a:r>
              <a:rPr lang="sk-SK" dirty="0" err="1"/>
              <a:t>cooperative</a:t>
            </a:r>
            <a:r>
              <a:rPr lang="sk-SK" dirty="0"/>
              <a:t>/</a:t>
            </a:r>
            <a:r>
              <a:rPr lang="sk-SK" dirty="0" err="1"/>
              <a:t>good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8140937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F0C5F-0625-824A-AB53-4DA9E9395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Cooperative</a:t>
            </a:r>
            <a:r>
              <a:rPr lang="sk-SK" dirty="0"/>
              <a:t> </a:t>
            </a:r>
            <a:r>
              <a:rPr lang="sk-SK" dirty="0" err="1"/>
              <a:t>Concurrency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79AA-7902-4444-9776-16810E5E3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950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sk-SK" dirty="0" err="1"/>
              <a:t>What</a:t>
            </a:r>
            <a:r>
              <a:rPr lang="sk-SK" dirty="0"/>
              <a:t> to do to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cooperative</a:t>
            </a:r>
            <a:r>
              <a:rPr lang="sk-SK" dirty="0"/>
              <a:t>:</a:t>
            </a:r>
          </a:p>
          <a:p>
            <a:pPr marL="0" indent="0">
              <a:buNone/>
            </a:pPr>
            <a:endParaRPr lang="sk-SK" dirty="0"/>
          </a:p>
          <a:p>
            <a:pPr marL="514350" indent="-514350">
              <a:buFont typeface="+mj-lt"/>
              <a:buAutoNum type="alphaUcPeriod"/>
            </a:pPr>
            <a:r>
              <a:rPr lang="sk-SK" dirty="0" err="1"/>
              <a:t>Split</a:t>
            </a:r>
            <a:r>
              <a:rPr lang="sk-SK" dirty="0"/>
              <a:t> </a:t>
            </a:r>
            <a:r>
              <a:rPr lang="sk-SK" dirty="0" err="1"/>
              <a:t>data</a:t>
            </a:r>
            <a:r>
              <a:rPr lang="sk-SK" dirty="0"/>
              <a:t> to </a:t>
            </a:r>
            <a:r>
              <a:rPr lang="sk-SK" dirty="0" err="1"/>
              <a:t>several</a:t>
            </a:r>
            <a:r>
              <a:rPr lang="sk-SK" dirty="0"/>
              <a:t> </a:t>
            </a:r>
            <a:r>
              <a:rPr lang="sk-SK" dirty="0" err="1"/>
              <a:t>chunks</a:t>
            </a:r>
            <a:r>
              <a:rPr lang="sk-SK" dirty="0"/>
              <a:t> </a:t>
            </a:r>
            <a:r>
              <a:rPr lang="sk-SK" dirty="0" err="1"/>
              <a:t>process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one</a:t>
            </a:r>
            <a:r>
              <a:rPr lang="sk-SK" dirty="0"/>
              <a:t> </a:t>
            </a:r>
            <a:r>
              <a:rPr lang="sk-SK" dirty="0" err="1"/>
              <a:t>function</a:t>
            </a:r>
            <a:r>
              <a:rPr lang="sk-SK" dirty="0"/>
              <a:t> (</a:t>
            </a:r>
            <a:r>
              <a:rPr lang="sk-SK" dirty="0" err="1"/>
              <a:t>previous</a:t>
            </a:r>
            <a:r>
              <a:rPr lang="sk-SK" dirty="0"/>
              <a:t> </a:t>
            </a:r>
            <a:r>
              <a:rPr lang="sk-SK" dirty="0" err="1"/>
              <a:t>sample</a:t>
            </a:r>
            <a:r>
              <a:rPr lang="sk-SK" dirty="0"/>
              <a:t>)</a:t>
            </a:r>
          </a:p>
          <a:p>
            <a:pPr lvl="1"/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loop</a:t>
            </a:r>
            <a:r>
              <a:rPr lang="sk-SK" dirty="0"/>
              <a:t> </a:t>
            </a:r>
            <a:r>
              <a:rPr lang="sk-SK" dirty="0" err="1"/>
              <a:t>vs</a:t>
            </a:r>
            <a:r>
              <a:rPr lang="sk-SK" dirty="0"/>
              <a:t> </a:t>
            </a:r>
            <a:r>
              <a:rPr lang="sk-SK" dirty="0" err="1"/>
              <a:t>recursion</a:t>
            </a:r>
            <a:endParaRPr lang="sk-SK" dirty="0"/>
          </a:p>
          <a:p>
            <a:pPr lvl="1"/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recursion</a:t>
            </a:r>
            <a:endParaRPr lang="sk-SK" dirty="0"/>
          </a:p>
          <a:p>
            <a:pPr lvl="1"/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....</a:t>
            </a:r>
          </a:p>
          <a:p>
            <a:pPr lvl="1"/>
            <a:r>
              <a:rPr lang="sk-SK" dirty="0" err="1"/>
              <a:t>another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patterns</a:t>
            </a:r>
            <a:endParaRPr lang="sk-SK" dirty="0"/>
          </a:p>
          <a:p>
            <a:pPr lvl="1"/>
            <a:endParaRPr lang="sk-SK" dirty="0"/>
          </a:p>
          <a:p>
            <a:pPr marL="971550" lvl="1" indent="-514350">
              <a:buFont typeface="+mj-lt"/>
              <a:buAutoNum type="alphaUcPeriod"/>
            </a:pPr>
            <a:endParaRPr lang="sk-SK" dirty="0"/>
          </a:p>
          <a:p>
            <a:pPr marL="514350" indent="-514350">
              <a:buFont typeface="+mj-lt"/>
              <a:buAutoNum type="alphaUcPeriod"/>
            </a:pPr>
            <a:r>
              <a:rPr lang="sk-SK" dirty="0" err="1"/>
              <a:t>Split</a:t>
            </a:r>
            <a:r>
              <a:rPr lang="sk-SK" dirty="0"/>
              <a:t> </a:t>
            </a:r>
            <a:r>
              <a:rPr lang="sk-SK" dirty="0" err="1"/>
              <a:t>sequence</a:t>
            </a:r>
            <a:r>
              <a:rPr lang="sk-SK" dirty="0"/>
              <a:t> of </a:t>
            </a:r>
            <a:r>
              <a:rPr lang="sk-SK" dirty="0" err="1"/>
              <a:t>sync</a:t>
            </a:r>
            <a:r>
              <a:rPr lang="sk-SK" dirty="0"/>
              <a:t> </a:t>
            </a:r>
            <a:r>
              <a:rPr lang="sk-SK" dirty="0" err="1"/>
              <a:t>calls</a:t>
            </a:r>
            <a:r>
              <a:rPr lang="sk-SK" dirty="0"/>
              <a:t> to </a:t>
            </a:r>
            <a:r>
              <a:rPr lang="sk-SK" dirty="0" err="1"/>
              <a:t>several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calls</a:t>
            </a:r>
            <a:r>
              <a:rPr lang="sk-SK" dirty="0"/>
              <a:t> in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sequence</a:t>
            </a:r>
            <a:r>
              <a:rPr lang="sk-SK" dirty="0"/>
              <a:t> </a:t>
            </a:r>
            <a:r>
              <a:rPr lang="sk-SK" dirty="0" err="1"/>
              <a:t>pattern</a:t>
            </a:r>
            <a:endParaRPr lang="sk-SK" dirty="0"/>
          </a:p>
          <a:p>
            <a:pPr lvl="1"/>
            <a:r>
              <a:rPr lang="sk-SK" dirty="0" err="1"/>
              <a:t>sequence</a:t>
            </a:r>
            <a:r>
              <a:rPr lang="sk-SK" dirty="0"/>
              <a:t> of </a:t>
            </a:r>
            <a:r>
              <a:rPr lang="sk-SK" dirty="0" err="1"/>
              <a:t>asyncified</a:t>
            </a:r>
            <a:r>
              <a:rPr lang="sk-SK" dirty="0"/>
              <a:t> </a:t>
            </a:r>
            <a:r>
              <a:rPr lang="sk-SK" dirty="0" err="1"/>
              <a:t>functions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32589240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8628D-9EE6-6E4D-8C70-2FD52F29F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9EF9D-FCFC-6442-AA3D-F9CB451EA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lphaUcPeriod"/>
            </a:pPr>
            <a:r>
              <a:rPr lang="sk-SK" dirty="0" err="1"/>
              <a:t>Make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</a:t>
            </a:r>
            <a:r>
              <a:rPr lang="sk-SK" dirty="0" err="1"/>
              <a:t>own</a:t>
            </a:r>
            <a:r>
              <a:rPr lang="sk-SK" dirty="0"/>
              <a:t>, </a:t>
            </a:r>
            <a:r>
              <a:rPr lang="sk-SK" dirty="0" err="1"/>
              <a:t>rozdeluje</a:t>
            </a:r>
            <a:r>
              <a:rPr lang="sk-SK" dirty="0"/>
              <a:t> </a:t>
            </a:r>
            <a:r>
              <a:rPr lang="sk-SK" dirty="0" err="1"/>
              <a:t>long</a:t>
            </a:r>
            <a:r>
              <a:rPr lang="sk-SK" dirty="0"/>
              <a:t> </a:t>
            </a:r>
            <a:r>
              <a:rPr lang="sk-SK" dirty="0" err="1"/>
              <a:t>tasky</a:t>
            </a:r>
            <a:r>
              <a:rPr lang="sk-SK" dirty="0"/>
              <a:t> na </a:t>
            </a:r>
            <a:r>
              <a:rPr lang="sk-SK" dirty="0" err="1"/>
              <a:t>mensie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tasky</a:t>
            </a:r>
            <a:r>
              <a:rPr lang="sk-SK" dirty="0"/>
              <a:t>, </a:t>
            </a:r>
            <a:r>
              <a:rPr lang="sk-SK" dirty="0" err="1"/>
              <a:t>rodelujte</a:t>
            </a:r>
            <a:r>
              <a:rPr lang="sk-SK" dirty="0"/>
              <a:t> </a:t>
            </a:r>
            <a:r>
              <a:rPr lang="sk-SK" dirty="0" err="1"/>
              <a:t>data</a:t>
            </a:r>
            <a:r>
              <a:rPr lang="sk-SK" dirty="0"/>
              <a:t> (vid </a:t>
            </a:r>
            <a:r>
              <a:rPr lang="sk-SK" dirty="0" err="1"/>
              <a:t>predosly</a:t>
            </a:r>
            <a:r>
              <a:rPr lang="sk-SK" dirty="0"/>
              <a:t> </a:t>
            </a:r>
            <a:r>
              <a:rPr lang="sk-SK" dirty="0" err="1"/>
              <a:t>example</a:t>
            </a:r>
            <a:r>
              <a:rPr lang="sk-SK" dirty="0"/>
              <a:t>, </a:t>
            </a:r>
            <a:r>
              <a:rPr lang="sk-SK" dirty="0" err="1"/>
              <a:t>zalozene</a:t>
            </a:r>
            <a:r>
              <a:rPr lang="sk-SK" dirty="0"/>
              <a:t> na </a:t>
            </a:r>
            <a:r>
              <a:rPr lang="sk-SK" dirty="0" err="1"/>
              <a:t>setTimeout</a:t>
            </a:r>
            <a:r>
              <a:rPr lang="sk-SK" dirty="0"/>
              <a:t>)</a:t>
            </a:r>
          </a:p>
          <a:p>
            <a:pPr marL="514350" indent="-514350">
              <a:buFont typeface="+mj-lt"/>
              <a:buAutoNum type="alphaUcPeriod"/>
            </a:pPr>
            <a:r>
              <a:rPr lang="sk-SK" dirty="0" err="1"/>
              <a:t>async.js</a:t>
            </a:r>
            <a:r>
              <a:rPr lang="sk-SK" dirty="0"/>
              <a:t>, </a:t>
            </a:r>
            <a:r>
              <a:rPr lang="sk-SK" dirty="0" err="1"/>
              <a:t>cargo</a:t>
            </a:r>
            <a:r>
              <a:rPr lang="sk-SK" dirty="0"/>
              <a:t>, </a:t>
            </a:r>
            <a:r>
              <a:rPr lang="sk-SK" dirty="0" err="1"/>
              <a:t>queue</a:t>
            </a:r>
            <a:r>
              <a:rPr lang="sk-SK" dirty="0"/>
              <a:t> a </a:t>
            </a:r>
            <a:r>
              <a:rPr lang="sk-SK" dirty="0" err="1"/>
              <a:t>ine</a:t>
            </a:r>
            <a:endParaRPr lang="sk-SK" dirty="0"/>
          </a:p>
          <a:p>
            <a:pPr marL="514350" indent="-514350">
              <a:buFont typeface="+mj-lt"/>
              <a:buAutoNum type="alphaUcPeriod"/>
            </a:pPr>
            <a:endParaRPr lang="sk-SK" dirty="0"/>
          </a:p>
          <a:p>
            <a:pPr marL="514350" indent="-514350">
              <a:buFont typeface="+mj-lt"/>
              <a:buAutoNum type="alphaUcPeriod"/>
            </a:pPr>
            <a:r>
              <a:rPr lang="sk-SK" dirty="0"/>
              <a:t>TODO: iné </a:t>
            </a:r>
            <a:r>
              <a:rPr lang="sk-SK" dirty="0" err="1"/>
              <a:t>packages</a:t>
            </a:r>
            <a:endParaRPr lang="sk-SK" dirty="0"/>
          </a:p>
          <a:p>
            <a:pPr marL="971550" lvl="1" indent="-514350">
              <a:buFont typeface="+mj-lt"/>
              <a:buAutoNum type="alphaUcPeriod"/>
            </a:pPr>
            <a:r>
              <a:rPr lang="sk-SK" dirty="0" err="1"/>
              <a:t>thaw.js</a:t>
            </a:r>
            <a:r>
              <a:rPr lang="sk-SK" dirty="0"/>
              <a:t> </a:t>
            </a:r>
            <a:r>
              <a:rPr lang="sk-SK" dirty="0">
                <a:hlinkClick r:id="rId2"/>
              </a:rPr>
              <a:t>https://github.com/robertleeplummerjr/thaw.js</a:t>
            </a:r>
            <a:r>
              <a:rPr lang="sk-SK" dirty="0"/>
              <a:t> </a:t>
            </a:r>
            <a:r>
              <a:rPr lang="sk-SK" dirty="0" err="1"/>
              <a:t>thaw.js</a:t>
            </a:r>
            <a:r>
              <a:rPr lang="sk-SK" dirty="0"/>
              <a:t> </a:t>
            </a:r>
            <a:r>
              <a:rPr lang="sk-SK" dirty="0" err="1"/>
              <a:t>helps</a:t>
            </a:r>
            <a:r>
              <a:rPr lang="sk-SK" dirty="0"/>
              <a:t> </a:t>
            </a:r>
            <a:r>
              <a:rPr lang="sk-SK" dirty="0" err="1"/>
              <a:t>keep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browser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freezing</a:t>
            </a:r>
            <a:r>
              <a:rPr lang="sk-SK" dirty="0"/>
              <a:t> by </a:t>
            </a:r>
            <a:r>
              <a:rPr lang="sk-SK" dirty="0" err="1"/>
              <a:t>splitting</a:t>
            </a:r>
            <a:r>
              <a:rPr lang="sk-SK" dirty="0"/>
              <a:t> </a:t>
            </a:r>
            <a:r>
              <a:rPr lang="sk-SK" dirty="0" err="1"/>
              <a:t>long</a:t>
            </a:r>
            <a:r>
              <a:rPr lang="sk-SK" dirty="0"/>
              <a:t> </a:t>
            </a:r>
            <a:r>
              <a:rPr lang="sk-SK" dirty="0" err="1"/>
              <a:t>computations</a:t>
            </a:r>
            <a:r>
              <a:rPr lang="sk-SK" dirty="0"/>
              <a:t> </a:t>
            </a:r>
            <a:r>
              <a:rPr lang="sk-SK" dirty="0" err="1"/>
              <a:t>into</a:t>
            </a:r>
            <a:r>
              <a:rPr lang="sk-SK" dirty="0"/>
              <a:t> </a:t>
            </a:r>
            <a:r>
              <a:rPr lang="sk-SK" dirty="0" err="1"/>
              <a:t>small</a:t>
            </a:r>
            <a:r>
              <a:rPr lang="sk-SK" dirty="0"/>
              <a:t> </a:t>
            </a:r>
            <a:r>
              <a:rPr lang="sk-SK" dirty="0" err="1"/>
              <a:t>parts</a:t>
            </a:r>
            <a:r>
              <a:rPr lang="sk-SK" dirty="0"/>
              <a:t> </a:t>
            </a:r>
            <a:r>
              <a:rPr lang="sk-SK" dirty="0" err="1"/>
              <a:t>which</a:t>
            </a:r>
            <a:r>
              <a:rPr lang="sk-SK" dirty="0"/>
              <a:t> are </a:t>
            </a:r>
            <a:r>
              <a:rPr lang="sk-SK" dirty="0" err="1"/>
              <a:t>processed</a:t>
            </a:r>
            <a:r>
              <a:rPr lang="sk-SK" dirty="0"/>
              <a:t> more </a:t>
            </a:r>
            <a:r>
              <a:rPr lang="sk-SK" dirty="0" err="1"/>
              <a:t>naturally</a:t>
            </a:r>
            <a:r>
              <a:rPr lang="sk-SK" dirty="0"/>
              <a:t> </a:t>
            </a:r>
            <a:r>
              <a:rPr lang="sk-SK" dirty="0" err="1"/>
              <a:t>when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browser</a:t>
            </a:r>
            <a:r>
              <a:rPr lang="sk-SK" dirty="0"/>
              <a:t> </a:t>
            </a:r>
            <a:r>
              <a:rPr lang="sk-SK" dirty="0" err="1"/>
              <a:t>isn't</a:t>
            </a:r>
            <a:r>
              <a:rPr lang="sk-SK" dirty="0"/>
              <a:t> </a:t>
            </a:r>
            <a:r>
              <a:rPr lang="sk-SK" dirty="0" err="1"/>
              <a:t>busy</a:t>
            </a:r>
            <a:r>
              <a:rPr lang="sk-SK" dirty="0"/>
              <a:t>. </a:t>
            </a:r>
            <a:r>
              <a:rPr lang="sk-SK" dirty="0" err="1"/>
              <a:t>This</a:t>
            </a:r>
            <a:r>
              <a:rPr lang="sk-SK" dirty="0"/>
              <a:t> </a:t>
            </a:r>
            <a:r>
              <a:rPr lang="sk-SK" dirty="0" err="1"/>
              <a:t>simulates</a:t>
            </a:r>
            <a:r>
              <a:rPr lang="sk-SK" dirty="0"/>
              <a:t> </a:t>
            </a:r>
            <a:r>
              <a:rPr lang="sk-SK" dirty="0" err="1"/>
              <a:t>asynchronous</a:t>
            </a:r>
            <a:r>
              <a:rPr lang="sk-SK" dirty="0"/>
              <a:t> </a:t>
            </a:r>
            <a:r>
              <a:rPr lang="sk-SK" dirty="0" err="1"/>
              <a:t>behaviour</a:t>
            </a:r>
            <a:r>
              <a:rPr lang="sk-SK" dirty="0"/>
              <a:t> and </a:t>
            </a:r>
            <a:r>
              <a:rPr lang="sk-SK" dirty="0" err="1"/>
              <a:t>keeps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browser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freezing</a:t>
            </a:r>
            <a:r>
              <a:rPr lang="sk-SK" dirty="0"/>
              <a:t>. </a:t>
            </a:r>
            <a:r>
              <a:rPr lang="sk-SK" dirty="0" err="1"/>
              <a:t>thaw.js</a:t>
            </a:r>
            <a:r>
              <a:rPr lang="sk-SK" dirty="0"/>
              <a:t> </a:t>
            </a:r>
            <a:r>
              <a:rPr lang="sk-SK" dirty="0" err="1"/>
              <a:t>thaws</a:t>
            </a:r>
            <a:r>
              <a:rPr lang="sk-SK" dirty="0"/>
              <a:t> </a:t>
            </a:r>
            <a:r>
              <a:rPr lang="sk-SK" dirty="0" err="1"/>
              <a:t>frozen</a:t>
            </a:r>
            <a:r>
              <a:rPr lang="sk-SK" dirty="0"/>
              <a:t> </a:t>
            </a:r>
            <a:r>
              <a:rPr lang="sk-SK" dirty="0" err="1"/>
              <a:t>browsers</a:t>
            </a:r>
            <a:r>
              <a:rPr lang="sk-SK" dirty="0"/>
              <a:t>.</a:t>
            </a:r>
          </a:p>
          <a:p>
            <a:pPr marL="971550" lvl="1" indent="-514350">
              <a:buFont typeface="+mj-lt"/>
              <a:buAutoNum type="alphaUcPeriod"/>
            </a:pPr>
            <a:r>
              <a:rPr lang="sk-SK" dirty="0"/>
              <a:t>TODO: </a:t>
            </a:r>
            <a:r>
              <a:rPr lang="sk-SK" dirty="0" err="1"/>
              <a:t>pohladajte</a:t>
            </a:r>
            <a:r>
              <a:rPr lang="sk-SK" dirty="0"/>
              <a:t> si </a:t>
            </a:r>
            <a:r>
              <a:rPr lang="sk-SK" dirty="0" err="1"/>
              <a:t>dalsie</a:t>
            </a:r>
            <a:endParaRPr lang="sk-SK" dirty="0"/>
          </a:p>
          <a:p>
            <a:pPr marL="514350" indent="-514350">
              <a:buFont typeface="+mj-lt"/>
              <a:buAutoNum type="alphaUcPeriod"/>
            </a:pP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85956649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CB84FA-7A4C-5D46-B176-205A8BD984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191796"/>
            <a:ext cx="10021446" cy="2976344"/>
          </a:xfrm>
        </p:spPr>
        <p:txBody>
          <a:bodyPr anchor="ctr">
            <a:normAutofit/>
          </a:bodyPr>
          <a:lstStyle/>
          <a:p>
            <a:pPr algn="l"/>
            <a:r>
              <a:rPr lang="sk-SK" sz="6600">
                <a:solidFill>
                  <a:srgbClr val="FFFFFF"/>
                </a:solidFill>
              </a:rPr>
              <a:t>Callbacks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4975031-40D3-B645-80C0-6E0CF99F4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788" y="5318990"/>
            <a:ext cx="9416898" cy="723670"/>
          </a:xfrm>
        </p:spPr>
        <p:txBody>
          <a:bodyPr anchor="t">
            <a:normAutofit/>
          </a:bodyPr>
          <a:lstStyle/>
          <a:p>
            <a:pPr algn="l"/>
            <a:endParaRPr lang="sk-SK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61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31769-0EC6-404E-AE80-A250B6480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72" y="284132"/>
            <a:ext cx="3996350" cy="1325563"/>
          </a:xfrm>
        </p:spPr>
        <p:txBody>
          <a:bodyPr>
            <a:normAutofit/>
          </a:bodyPr>
          <a:lstStyle/>
          <a:p>
            <a:r>
              <a:rPr lang="sk-SK" dirty="0" err="1"/>
              <a:t>Recap</a:t>
            </a:r>
            <a:r>
              <a:rPr lang="sk-SK" dirty="0"/>
              <a:t> ... a bežať nejako takto....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ACF0284-2305-E74F-A109-4A0D2AA6B7EF}"/>
              </a:ext>
            </a:extLst>
          </p:cNvPr>
          <p:cNvCxnSpPr>
            <a:cxnSpLocks/>
          </p:cNvCxnSpPr>
          <p:nvPr/>
        </p:nvCxnSpPr>
        <p:spPr>
          <a:xfrm flipV="1">
            <a:off x="5777275" y="1108001"/>
            <a:ext cx="5933332" cy="5438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22C3D29-F420-D84C-8410-D812370A776A}"/>
              </a:ext>
            </a:extLst>
          </p:cNvPr>
          <p:cNvSpPr/>
          <p:nvPr/>
        </p:nvSpPr>
        <p:spPr>
          <a:xfrm>
            <a:off x="5914543" y="615270"/>
            <a:ext cx="297950" cy="2979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C88ECD-BA9C-F84D-A87F-FD3FDB7BAB0C}"/>
              </a:ext>
            </a:extLst>
          </p:cNvPr>
          <p:cNvSpPr/>
          <p:nvPr/>
        </p:nvSpPr>
        <p:spPr>
          <a:xfrm>
            <a:off x="6222768" y="615270"/>
            <a:ext cx="297950" cy="2979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75000"/>
                  </a:schemeClr>
                </a:solidFill>
              </a:rPr>
              <a:t>10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F587A9-898D-7E40-985B-9B42D166FA8C}"/>
              </a:ext>
            </a:extLst>
          </p:cNvPr>
          <p:cNvSpPr/>
          <p:nvPr/>
        </p:nvSpPr>
        <p:spPr>
          <a:xfrm>
            <a:off x="6525969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289423-49D0-6349-BD3A-CB6B03DF7F80}"/>
              </a:ext>
            </a:extLst>
          </p:cNvPr>
          <p:cNvSpPr/>
          <p:nvPr/>
        </p:nvSpPr>
        <p:spPr>
          <a:xfrm>
            <a:off x="6829170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194FE7-1C24-A940-8AF8-807A63C88297}"/>
              </a:ext>
            </a:extLst>
          </p:cNvPr>
          <p:cNvSpPr/>
          <p:nvPr/>
        </p:nvSpPr>
        <p:spPr>
          <a:xfrm>
            <a:off x="7130658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16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CF74F70-CAD2-4343-9D0D-4D6B0BC0E4C9}"/>
              </a:ext>
            </a:extLst>
          </p:cNvPr>
          <p:cNvSpPr/>
          <p:nvPr/>
        </p:nvSpPr>
        <p:spPr>
          <a:xfrm>
            <a:off x="7432260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17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E5C4EE-14AF-BB42-9DE5-FD3F980B5E5A}"/>
              </a:ext>
            </a:extLst>
          </p:cNvPr>
          <p:cNvSpPr/>
          <p:nvPr/>
        </p:nvSpPr>
        <p:spPr>
          <a:xfrm>
            <a:off x="7733975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18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0055646-4750-E746-B555-AC91D5A9DFF1}"/>
              </a:ext>
            </a:extLst>
          </p:cNvPr>
          <p:cNvSpPr/>
          <p:nvPr/>
        </p:nvSpPr>
        <p:spPr>
          <a:xfrm>
            <a:off x="8035577" y="96530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C91FC3C-9519-3145-AD1A-42386248CD78}"/>
              </a:ext>
            </a:extLst>
          </p:cNvPr>
          <p:cNvSpPr/>
          <p:nvPr/>
        </p:nvSpPr>
        <p:spPr>
          <a:xfrm>
            <a:off x="7432260" y="1667644"/>
            <a:ext cx="1486368" cy="1094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F8E2542-776D-4145-84AB-2690D0F34E84}"/>
              </a:ext>
            </a:extLst>
          </p:cNvPr>
          <p:cNvSpPr txBox="1"/>
          <p:nvPr/>
        </p:nvSpPr>
        <p:spPr>
          <a:xfrm>
            <a:off x="5689473" y="1076249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/>
              <a:t>V8 </a:t>
            </a:r>
            <a:r>
              <a:rPr lang="sk-SK" sz="1000" dirty="0" err="1"/>
              <a:t>stack</a:t>
            </a:r>
            <a:endParaRPr lang="sk-SK" sz="1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B25D2A4-61C1-5D46-900B-9CE810AF0E5D}"/>
              </a:ext>
            </a:extLst>
          </p:cNvPr>
          <p:cNvSpPr txBox="1"/>
          <p:nvPr/>
        </p:nvSpPr>
        <p:spPr>
          <a:xfrm>
            <a:off x="5697138" y="1553924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dirty="0" err="1">
                <a:solidFill>
                  <a:schemeClr val="accent6"/>
                </a:solidFill>
              </a:rPr>
              <a:t>node</a:t>
            </a:r>
            <a:endParaRPr lang="sk-SK" sz="1000" dirty="0">
              <a:solidFill>
                <a:schemeClr val="accent6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B33A3C2-6BFC-5D4C-81DC-96C45B2AF54C}"/>
              </a:ext>
            </a:extLst>
          </p:cNvPr>
          <p:cNvSpPr/>
          <p:nvPr/>
        </p:nvSpPr>
        <p:spPr>
          <a:xfrm>
            <a:off x="7721935" y="1850756"/>
            <a:ext cx="2334132" cy="1109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027A811-7381-EA4D-AA6E-9911C9BEEB79}"/>
              </a:ext>
            </a:extLst>
          </p:cNvPr>
          <p:cNvSpPr/>
          <p:nvPr/>
        </p:nvSpPr>
        <p:spPr>
          <a:xfrm>
            <a:off x="8918628" y="95902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5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E4D89BD-95EE-2E40-9958-86A4E4B14934}"/>
              </a:ext>
            </a:extLst>
          </p:cNvPr>
          <p:cNvSpPr/>
          <p:nvPr/>
        </p:nvSpPr>
        <p:spPr>
          <a:xfrm>
            <a:off x="9221829" y="95902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6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097C0EA-35A5-034F-916E-910F28C4F2B5}"/>
              </a:ext>
            </a:extLst>
          </p:cNvPr>
          <p:cNvSpPr/>
          <p:nvPr/>
        </p:nvSpPr>
        <p:spPr>
          <a:xfrm>
            <a:off x="9523317" y="95902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7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A6B92F0-21A7-3A46-8811-F061506CFC0E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7428608" y="1257155"/>
            <a:ext cx="3652" cy="465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18F99F5-662E-0B4D-B1DA-BFEFB35E33A2}"/>
              </a:ext>
            </a:extLst>
          </p:cNvPr>
          <p:cNvCxnSpPr>
            <a:cxnSpLocks/>
          </p:cNvCxnSpPr>
          <p:nvPr/>
        </p:nvCxnSpPr>
        <p:spPr>
          <a:xfrm flipH="1">
            <a:off x="7726072" y="1259011"/>
            <a:ext cx="4138" cy="694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5FF040B-694E-E84D-8B81-13C6783BB44E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8918628" y="1254066"/>
            <a:ext cx="0" cy="468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A665E1A-F58B-9142-8DD0-058978B444D4}"/>
              </a:ext>
            </a:extLst>
          </p:cNvPr>
          <p:cNvCxnSpPr>
            <a:cxnSpLocks/>
          </p:cNvCxnSpPr>
          <p:nvPr/>
        </p:nvCxnSpPr>
        <p:spPr>
          <a:xfrm flipV="1">
            <a:off x="10060204" y="1263257"/>
            <a:ext cx="0" cy="690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3427E242-2D89-F44F-87F0-97F336EA2197}"/>
              </a:ext>
            </a:extLst>
          </p:cNvPr>
          <p:cNvSpPr/>
          <p:nvPr/>
        </p:nvSpPr>
        <p:spPr>
          <a:xfrm>
            <a:off x="10064342" y="960707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11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96D1BB9-B13B-484B-907D-C84DA3004FFF}"/>
              </a:ext>
            </a:extLst>
          </p:cNvPr>
          <p:cNvSpPr/>
          <p:nvPr/>
        </p:nvSpPr>
        <p:spPr>
          <a:xfrm>
            <a:off x="10367543" y="960707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12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B9289CD-AA01-8D45-811D-AF9E4D6D5F5A}"/>
              </a:ext>
            </a:extLst>
          </p:cNvPr>
          <p:cNvSpPr/>
          <p:nvPr/>
        </p:nvSpPr>
        <p:spPr>
          <a:xfrm>
            <a:off x="10669031" y="960707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E8C8131-EAFA-0945-8193-7401CE039882}"/>
              </a:ext>
            </a:extLst>
          </p:cNvPr>
          <p:cNvSpPr txBox="1"/>
          <p:nvPr/>
        </p:nvSpPr>
        <p:spPr>
          <a:xfrm>
            <a:off x="11710607" y="2358725"/>
            <a:ext cx="4235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dirty="0" err="1"/>
              <a:t>time</a:t>
            </a:r>
            <a:endParaRPr lang="sk-SK" sz="1000" dirty="0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58E7DFEE-4413-094F-94CA-E09AA3BDF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469" y="1797961"/>
            <a:ext cx="4926536" cy="4762660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CFD95DE-304D-4F42-9F5F-174F549AE8F0}"/>
              </a:ext>
            </a:extLst>
          </p:cNvPr>
          <p:cNvCxnSpPr>
            <a:cxnSpLocks/>
          </p:cNvCxnSpPr>
          <p:nvPr/>
        </p:nvCxnSpPr>
        <p:spPr>
          <a:xfrm flipV="1">
            <a:off x="5770855" y="2703289"/>
            <a:ext cx="5933332" cy="5438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A6F8F6BB-A5E8-8341-ABBD-FDD1D8189344}"/>
              </a:ext>
            </a:extLst>
          </p:cNvPr>
          <p:cNvSpPr/>
          <p:nvPr/>
        </p:nvSpPr>
        <p:spPr>
          <a:xfrm>
            <a:off x="6519549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311708E-F72D-674F-A565-2757D0C1C5DF}"/>
              </a:ext>
            </a:extLst>
          </p:cNvPr>
          <p:cNvSpPr/>
          <p:nvPr/>
        </p:nvSpPr>
        <p:spPr>
          <a:xfrm>
            <a:off x="6822750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192B276-FA37-584F-B84B-EACC7CA7CF96}"/>
              </a:ext>
            </a:extLst>
          </p:cNvPr>
          <p:cNvSpPr/>
          <p:nvPr/>
        </p:nvSpPr>
        <p:spPr>
          <a:xfrm>
            <a:off x="7124238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16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9808F69-98CB-204F-A083-D35AE98719D7}"/>
              </a:ext>
            </a:extLst>
          </p:cNvPr>
          <p:cNvSpPr/>
          <p:nvPr/>
        </p:nvSpPr>
        <p:spPr>
          <a:xfrm>
            <a:off x="7425840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17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4E4F048-0493-D740-ABFD-967D5437493E}"/>
              </a:ext>
            </a:extLst>
          </p:cNvPr>
          <p:cNvSpPr/>
          <p:nvPr/>
        </p:nvSpPr>
        <p:spPr>
          <a:xfrm>
            <a:off x="7727555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18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C456D29-9912-8844-94BA-6BA57865DE40}"/>
              </a:ext>
            </a:extLst>
          </p:cNvPr>
          <p:cNvSpPr/>
          <p:nvPr/>
        </p:nvSpPr>
        <p:spPr>
          <a:xfrm>
            <a:off x="8029157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2ACA294-41A1-E740-B324-8D81A99E787F}"/>
              </a:ext>
            </a:extLst>
          </p:cNvPr>
          <p:cNvSpPr/>
          <p:nvPr/>
        </p:nvSpPr>
        <p:spPr>
          <a:xfrm>
            <a:off x="7425841" y="3272621"/>
            <a:ext cx="1457688" cy="1011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75DDD73-4E0B-D744-ACCB-B04DA7434F81}"/>
              </a:ext>
            </a:extLst>
          </p:cNvPr>
          <p:cNvSpPr/>
          <p:nvPr/>
        </p:nvSpPr>
        <p:spPr>
          <a:xfrm>
            <a:off x="7721479" y="3445125"/>
            <a:ext cx="865883" cy="1011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32CA67F-0378-D741-9605-F343CCF72A82}"/>
              </a:ext>
            </a:extLst>
          </p:cNvPr>
          <p:cNvSpPr/>
          <p:nvPr/>
        </p:nvSpPr>
        <p:spPr>
          <a:xfrm>
            <a:off x="9755834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5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A2FF34B-8062-8C41-A164-F5F036BEA185}"/>
              </a:ext>
            </a:extLst>
          </p:cNvPr>
          <p:cNvSpPr/>
          <p:nvPr/>
        </p:nvSpPr>
        <p:spPr>
          <a:xfrm>
            <a:off x="10059035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6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8F4AEFB-34D3-1343-8412-BF422B2B1521}"/>
              </a:ext>
            </a:extLst>
          </p:cNvPr>
          <p:cNvSpPr/>
          <p:nvPr/>
        </p:nvSpPr>
        <p:spPr>
          <a:xfrm>
            <a:off x="10360523" y="2560593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7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0FAA878-DB0B-0644-8F0B-9766C78988F3}"/>
              </a:ext>
            </a:extLst>
          </p:cNvPr>
          <p:cNvCxnSpPr>
            <a:cxnSpLocks/>
            <a:endCxn id="71" idx="1"/>
          </p:cNvCxnSpPr>
          <p:nvPr/>
        </p:nvCxnSpPr>
        <p:spPr>
          <a:xfrm>
            <a:off x="7422188" y="2852443"/>
            <a:ext cx="3653" cy="470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D93E724E-8135-A543-82F1-A9334D1C4D47}"/>
              </a:ext>
            </a:extLst>
          </p:cNvPr>
          <p:cNvCxnSpPr>
            <a:cxnSpLocks/>
          </p:cNvCxnSpPr>
          <p:nvPr/>
        </p:nvCxnSpPr>
        <p:spPr>
          <a:xfrm>
            <a:off x="7723790" y="2854299"/>
            <a:ext cx="0" cy="640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4BA5F0E8-4F1F-504E-806F-1D424E98DD31}"/>
              </a:ext>
            </a:extLst>
          </p:cNvPr>
          <p:cNvCxnSpPr>
            <a:cxnSpLocks/>
          </p:cNvCxnSpPr>
          <p:nvPr/>
        </p:nvCxnSpPr>
        <p:spPr>
          <a:xfrm flipV="1">
            <a:off x="8583353" y="2854769"/>
            <a:ext cx="0" cy="676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5961CB7-57F5-F64D-A654-E7213C951F65}"/>
              </a:ext>
            </a:extLst>
          </p:cNvPr>
          <p:cNvCxnSpPr>
            <a:cxnSpLocks/>
            <a:stCxn id="89" idx="3"/>
          </p:cNvCxnSpPr>
          <p:nvPr/>
        </p:nvCxnSpPr>
        <p:spPr>
          <a:xfrm flipH="1" flipV="1">
            <a:off x="9757495" y="2858545"/>
            <a:ext cx="3492" cy="464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E2A67817-2A18-4B47-89C8-5D0A00FD8FA3}"/>
              </a:ext>
            </a:extLst>
          </p:cNvPr>
          <p:cNvSpPr/>
          <p:nvPr/>
        </p:nvSpPr>
        <p:spPr>
          <a:xfrm>
            <a:off x="8585579" y="2552291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11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588E498-773C-FE45-9EE3-745EEFB6723A}"/>
              </a:ext>
            </a:extLst>
          </p:cNvPr>
          <p:cNvSpPr/>
          <p:nvPr/>
        </p:nvSpPr>
        <p:spPr>
          <a:xfrm>
            <a:off x="8888780" y="2552291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12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D275C7E0-84E1-954E-AF72-00F8899EF6CC}"/>
              </a:ext>
            </a:extLst>
          </p:cNvPr>
          <p:cNvSpPr/>
          <p:nvPr/>
        </p:nvSpPr>
        <p:spPr>
          <a:xfrm>
            <a:off x="9190268" y="2552291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13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7C8FA31-249B-D543-BBEF-C8577EF397AD}"/>
              </a:ext>
            </a:extLst>
          </p:cNvPr>
          <p:cNvSpPr/>
          <p:nvPr/>
        </p:nvSpPr>
        <p:spPr>
          <a:xfrm>
            <a:off x="10333059" y="3811007"/>
            <a:ext cx="173428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./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concurrency.js</a:t>
            </a:r>
            <a:endParaRPr lang="sk-SK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sk-SK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11 22</a:t>
            </a:r>
          </a:p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./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concurrency.js</a:t>
            </a:r>
            <a:endParaRPr lang="sk-SK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11 22</a:t>
            </a:r>
          </a:p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./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concurrency.js</a:t>
            </a:r>
            <a:endParaRPr lang="sk-SK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sk-SK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183 180</a:t>
            </a:r>
          </a:p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./</a:t>
            </a:r>
            <a:r>
              <a:rPr lang="sk-SK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concurrency.js</a:t>
            </a:r>
            <a:endParaRPr lang="sk-SK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sk-S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11 22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411CC6A-889D-4943-B42B-F3BFDEC9B2E8}"/>
              </a:ext>
            </a:extLst>
          </p:cNvPr>
          <p:cNvSpPr txBox="1"/>
          <p:nvPr/>
        </p:nvSpPr>
        <p:spPr>
          <a:xfrm>
            <a:off x="9176549" y="691297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/>
              <a:t>cb1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3282D7-52CC-914D-B30A-E63EAD1678CE}"/>
              </a:ext>
            </a:extLst>
          </p:cNvPr>
          <p:cNvSpPr txBox="1"/>
          <p:nvPr/>
        </p:nvSpPr>
        <p:spPr>
          <a:xfrm>
            <a:off x="10291998" y="686316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/>
              <a:t>cb2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6BE3DDC-DB62-B54A-8B60-D3765F51B2A0}"/>
              </a:ext>
            </a:extLst>
          </p:cNvPr>
          <p:cNvSpPr txBox="1"/>
          <p:nvPr/>
        </p:nvSpPr>
        <p:spPr>
          <a:xfrm>
            <a:off x="5810023" y="365125"/>
            <a:ext cx="7024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i="1" dirty="0"/>
              <a:t>„</a:t>
            </a:r>
            <a:r>
              <a:rPr lang="sk-SK" sz="1000" i="1" dirty="0" err="1"/>
              <a:t>compile</a:t>
            </a:r>
            <a:r>
              <a:rPr lang="sk-SK" sz="1000" i="1" dirty="0"/>
              <a:t>“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4EB7764-ACFC-B546-A8C9-AF5E5BE968EB}"/>
              </a:ext>
            </a:extLst>
          </p:cNvPr>
          <p:cNvSpPr txBox="1"/>
          <p:nvPr/>
        </p:nvSpPr>
        <p:spPr>
          <a:xfrm>
            <a:off x="7169562" y="686316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 err="1"/>
              <a:t>global</a:t>
            </a:r>
            <a:endParaRPr lang="sk-SK" sz="14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082908C-CCB6-BE4F-9CE8-649B9556995B}"/>
              </a:ext>
            </a:extLst>
          </p:cNvPr>
          <p:cNvSpPr txBox="1"/>
          <p:nvPr/>
        </p:nvSpPr>
        <p:spPr>
          <a:xfrm>
            <a:off x="8831228" y="2285710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/>
              <a:t>cb2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F253487-4FD3-F549-B08B-033BCF59EFAA}"/>
              </a:ext>
            </a:extLst>
          </p:cNvPr>
          <p:cNvSpPr txBox="1"/>
          <p:nvPr/>
        </p:nvSpPr>
        <p:spPr>
          <a:xfrm>
            <a:off x="10033633" y="2284539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/>
              <a:t>cb1</a:t>
            </a:r>
          </a:p>
        </p:txBody>
      </p:sp>
      <p:sp>
        <p:nvSpPr>
          <p:cNvPr id="87" name="Content Placeholder 2">
            <a:extLst>
              <a:ext uri="{FF2B5EF4-FFF2-40B4-BE49-F238E27FC236}">
                <a16:creationId xmlns:a16="http://schemas.microsoft.com/office/drawing/2014/main" id="{60F355A0-8F2E-0648-BF33-0C0FD5608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7358" y="3787872"/>
            <a:ext cx="4926535" cy="2807453"/>
          </a:xfrm>
        </p:spPr>
        <p:txBody>
          <a:bodyPr>
            <a:noAutofit/>
          </a:bodyPr>
          <a:lstStyle/>
          <a:p>
            <a:r>
              <a:rPr lang="sk-SK" sz="2000" b="1" dirty="0" err="1"/>
              <a:t>async</a:t>
            </a:r>
            <a:r>
              <a:rPr lang="sk-SK" sz="2000" dirty="0"/>
              <a:t>: </a:t>
            </a:r>
            <a:r>
              <a:rPr lang="sk-SK" sz="2000" dirty="0" err="1"/>
              <a:t>some</a:t>
            </a:r>
            <a:r>
              <a:rPr lang="sk-SK" sz="2000" dirty="0"/>
              <a:t> </a:t>
            </a:r>
            <a:r>
              <a:rPr lang="sk-SK" sz="2000" dirty="0" err="1"/>
              <a:t>code</a:t>
            </a:r>
            <a:r>
              <a:rPr lang="sk-SK" sz="2000" dirty="0"/>
              <a:t> </a:t>
            </a:r>
            <a:r>
              <a:rPr lang="sk-SK" sz="2000" dirty="0" err="1"/>
              <a:t>happends</a:t>
            </a:r>
            <a:r>
              <a:rPr lang="sk-SK" sz="2000" dirty="0"/>
              <a:t> </a:t>
            </a:r>
            <a:r>
              <a:rPr lang="sk-SK" sz="2000" b="1" i="1" dirty="0" err="1"/>
              <a:t>now</a:t>
            </a:r>
            <a:r>
              <a:rPr lang="sk-SK" sz="2000" dirty="0"/>
              <a:t> [1,2,...] and </a:t>
            </a:r>
            <a:r>
              <a:rPr lang="sk-SK" sz="2000" dirty="0" err="1"/>
              <a:t>some</a:t>
            </a:r>
            <a:r>
              <a:rPr lang="sk-SK" sz="2000" dirty="0"/>
              <a:t> </a:t>
            </a:r>
            <a:r>
              <a:rPr lang="sk-SK" sz="2000" b="1" i="1" dirty="0" err="1"/>
              <a:t>later</a:t>
            </a:r>
            <a:r>
              <a:rPr lang="sk-SK" sz="2000" dirty="0"/>
              <a:t> [5,5,6], [11,12,13],[21]</a:t>
            </a:r>
          </a:p>
          <a:p>
            <a:r>
              <a:rPr lang="sk-SK" sz="2000" b="1" dirty="0" err="1"/>
              <a:t>concurrent</a:t>
            </a:r>
            <a:r>
              <a:rPr lang="sk-SK" sz="2000" dirty="0"/>
              <a:t>: </a:t>
            </a:r>
            <a:r>
              <a:rPr lang="sk-SK" sz="2000" dirty="0" err="1"/>
              <a:t>callbacks</a:t>
            </a:r>
            <a:r>
              <a:rPr lang="sk-SK" sz="2000" dirty="0"/>
              <a:t>  </a:t>
            </a:r>
            <a:r>
              <a:rPr lang="sk-SK" sz="2000" dirty="0" err="1"/>
              <a:t>happen</a:t>
            </a:r>
            <a:r>
              <a:rPr lang="sk-SK" sz="2000" dirty="0"/>
              <a:t> in </a:t>
            </a:r>
            <a:r>
              <a:rPr lang="sk-SK" sz="2000" dirty="0" err="1"/>
              <a:t>certain</a:t>
            </a:r>
            <a:r>
              <a:rPr lang="sk-SK" sz="2000" dirty="0"/>
              <a:t> </a:t>
            </a:r>
            <a:r>
              <a:rPr lang="sk-SK" sz="2000" dirty="0" err="1"/>
              <a:t>timeframe</a:t>
            </a:r>
            <a:r>
              <a:rPr lang="sk-SK" sz="2000" dirty="0"/>
              <a:t> </a:t>
            </a:r>
            <a:r>
              <a:rPr lang="sk-SK" sz="2000" dirty="0" err="1"/>
              <a:t>but</a:t>
            </a:r>
            <a:r>
              <a:rPr lang="sk-SK" sz="2000" dirty="0"/>
              <a:t> </a:t>
            </a:r>
            <a:r>
              <a:rPr lang="sk-SK" sz="2000" dirty="0" err="1"/>
              <a:t>not</a:t>
            </a:r>
            <a:r>
              <a:rPr lang="sk-SK" sz="2000" dirty="0"/>
              <a:t> in </a:t>
            </a:r>
            <a:r>
              <a:rPr lang="sk-SK" sz="2000" dirty="0" err="1"/>
              <a:t>predictable</a:t>
            </a:r>
            <a:r>
              <a:rPr lang="sk-SK" sz="2000" dirty="0"/>
              <a:t> and </a:t>
            </a:r>
            <a:r>
              <a:rPr lang="sk-SK" sz="2000" i="1" dirty="0" err="1"/>
              <a:t>controllable</a:t>
            </a:r>
            <a:r>
              <a:rPr lang="sk-SK" sz="2000" dirty="0"/>
              <a:t> </a:t>
            </a:r>
            <a:r>
              <a:rPr lang="sk-SK" sz="2000" dirty="0" err="1"/>
              <a:t>order</a:t>
            </a:r>
            <a:endParaRPr lang="sk-SK" sz="2000" dirty="0"/>
          </a:p>
          <a:p>
            <a:r>
              <a:rPr lang="sk-SK" sz="2000" b="1" dirty="0"/>
              <a:t>run-to-</a:t>
            </a:r>
            <a:r>
              <a:rPr lang="sk-SK" sz="2000" b="1" dirty="0" err="1"/>
              <a:t>completion</a:t>
            </a:r>
            <a:r>
              <a:rPr lang="sk-SK" sz="2000" dirty="0"/>
              <a:t>: </a:t>
            </a:r>
            <a:r>
              <a:rPr lang="sk-SK" sz="2000" dirty="0" err="1"/>
              <a:t>function</a:t>
            </a:r>
            <a:r>
              <a:rPr lang="sk-SK" sz="2000" dirty="0"/>
              <a:t> </a:t>
            </a:r>
            <a:r>
              <a:rPr lang="sk-SK" sz="2000" dirty="0" err="1"/>
              <a:t>is</a:t>
            </a:r>
            <a:r>
              <a:rPr lang="sk-SK" sz="2000" dirty="0"/>
              <a:t> „</a:t>
            </a:r>
            <a:r>
              <a:rPr lang="sk-SK" sz="2000" i="1" dirty="0" err="1"/>
              <a:t>atomic</a:t>
            </a:r>
            <a:r>
              <a:rPr lang="sk-SK" sz="2000" dirty="0"/>
              <a:t>“ </a:t>
            </a:r>
            <a:r>
              <a:rPr lang="sk-SK" sz="2000" dirty="0" err="1"/>
              <a:t>unit</a:t>
            </a:r>
            <a:r>
              <a:rPr lang="sk-SK" sz="2000" dirty="0"/>
              <a:t> and </a:t>
            </a:r>
            <a:r>
              <a:rPr lang="sk-SK" sz="2000" dirty="0" err="1"/>
              <a:t>must</a:t>
            </a:r>
            <a:r>
              <a:rPr lang="sk-SK" sz="2000" dirty="0"/>
              <a:t> </a:t>
            </a:r>
            <a:r>
              <a:rPr lang="sk-SK" sz="2000" dirty="0" err="1"/>
              <a:t>execute</a:t>
            </a:r>
            <a:r>
              <a:rPr lang="sk-SK" sz="2000" dirty="0"/>
              <a:t> as </a:t>
            </a:r>
            <a:r>
              <a:rPr lang="sk-SK" sz="2000" dirty="0" err="1"/>
              <a:t>whole</a:t>
            </a:r>
            <a:r>
              <a:rPr lang="sk-SK" sz="2000" dirty="0"/>
              <a:t>, </a:t>
            </a:r>
            <a:r>
              <a:rPr lang="sk-SK" sz="2000" dirty="0" err="1"/>
              <a:t>there</a:t>
            </a:r>
            <a:r>
              <a:rPr lang="sk-SK" sz="2000" dirty="0"/>
              <a:t> </a:t>
            </a:r>
            <a:r>
              <a:rPr lang="sk-SK" sz="2000" dirty="0" err="1"/>
              <a:t>is</a:t>
            </a:r>
            <a:r>
              <a:rPr lang="sk-SK" sz="2000" dirty="0"/>
              <a:t> no </a:t>
            </a:r>
            <a:r>
              <a:rPr lang="sk-SK" sz="2000" dirty="0" err="1"/>
              <a:t>chance</a:t>
            </a:r>
            <a:r>
              <a:rPr lang="sk-SK" sz="2000" dirty="0"/>
              <a:t> </a:t>
            </a:r>
            <a:r>
              <a:rPr lang="sk-SK" sz="2000" dirty="0" err="1"/>
              <a:t>for</a:t>
            </a:r>
            <a:r>
              <a:rPr lang="sk-SK" sz="2000" dirty="0"/>
              <a:t> (11,5,12,... to </a:t>
            </a:r>
            <a:r>
              <a:rPr lang="sk-SK" sz="2000" dirty="0" err="1"/>
              <a:t>happen</a:t>
            </a:r>
            <a:r>
              <a:rPr lang="sk-SK" sz="2000" dirty="0"/>
              <a:t>)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88AC891-9C2F-7947-8377-015EA2928CBA}"/>
              </a:ext>
            </a:extLst>
          </p:cNvPr>
          <p:cNvSpPr/>
          <p:nvPr/>
        </p:nvSpPr>
        <p:spPr>
          <a:xfrm>
            <a:off x="8888781" y="3272620"/>
            <a:ext cx="872206" cy="101177"/>
          </a:xfrm>
          <a:prstGeom prst="rect">
            <a:avLst/>
          </a:prstGeom>
          <a:noFill/>
          <a:ln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D9303AE2-EF96-2B48-BEEE-2729E4E08EEF}"/>
              </a:ext>
            </a:extLst>
          </p:cNvPr>
          <p:cNvSpPr txBox="1"/>
          <p:nvPr/>
        </p:nvSpPr>
        <p:spPr>
          <a:xfrm>
            <a:off x="8914393" y="3332973"/>
            <a:ext cx="7489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800" i="1" dirty="0" err="1"/>
              <a:t>wait</a:t>
            </a:r>
            <a:r>
              <a:rPr lang="sk-SK" sz="800" i="1" dirty="0"/>
              <a:t> in </a:t>
            </a:r>
            <a:r>
              <a:rPr lang="sk-SK" sz="800" i="1" dirty="0" err="1"/>
              <a:t>queue</a:t>
            </a:r>
            <a:endParaRPr lang="sk-SK" sz="800" i="1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813ABB19-21E1-B54F-835D-C29C64AD4E48}"/>
              </a:ext>
            </a:extLst>
          </p:cNvPr>
          <p:cNvSpPr/>
          <p:nvPr/>
        </p:nvSpPr>
        <p:spPr>
          <a:xfrm>
            <a:off x="11136224" y="95611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21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7829056-98E9-914F-8923-48A1BEA98145}"/>
              </a:ext>
            </a:extLst>
          </p:cNvPr>
          <p:cNvSpPr/>
          <p:nvPr/>
        </p:nvSpPr>
        <p:spPr>
          <a:xfrm>
            <a:off x="11129804" y="2567677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25000"/>
                  </a:schemeClr>
                </a:solidFill>
              </a:rPr>
              <a:t>21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AA942BA-2FAF-424D-A56D-44478E575FEC}"/>
              </a:ext>
            </a:extLst>
          </p:cNvPr>
          <p:cNvCxnSpPr>
            <a:cxnSpLocks/>
          </p:cNvCxnSpPr>
          <p:nvPr/>
        </p:nvCxnSpPr>
        <p:spPr>
          <a:xfrm flipV="1">
            <a:off x="11136224" y="1263622"/>
            <a:ext cx="0" cy="425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0123FDC1-27EE-534F-A145-70B474E9C42C}"/>
              </a:ext>
            </a:extLst>
          </p:cNvPr>
          <p:cNvCxnSpPr>
            <a:cxnSpLocks/>
          </p:cNvCxnSpPr>
          <p:nvPr/>
        </p:nvCxnSpPr>
        <p:spPr>
          <a:xfrm flipV="1">
            <a:off x="11129804" y="2897350"/>
            <a:ext cx="0" cy="425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72D1DF90-FC2D-B741-849E-6C8902BEFA4A}"/>
              </a:ext>
            </a:extLst>
          </p:cNvPr>
          <p:cNvSpPr/>
          <p:nvPr/>
        </p:nvSpPr>
        <p:spPr>
          <a:xfrm>
            <a:off x="5908123" y="2216498"/>
            <a:ext cx="297950" cy="2979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4947D1AE-8F72-7F4C-856B-0457A4C6DB85}"/>
              </a:ext>
            </a:extLst>
          </p:cNvPr>
          <p:cNvSpPr/>
          <p:nvPr/>
        </p:nvSpPr>
        <p:spPr>
          <a:xfrm>
            <a:off x="6216348" y="2216498"/>
            <a:ext cx="297950" cy="2979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k-SK" dirty="0">
                <a:solidFill>
                  <a:schemeClr val="bg2">
                    <a:lumMod val="75000"/>
                  </a:schemeClr>
                </a:solidFill>
              </a:rPr>
              <a:t>10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442F31-39DB-C047-94DE-FED5220F0454}"/>
              </a:ext>
            </a:extLst>
          </p:cNvPr>
          <p:cNvSpPr txBox="1"/>
          <p:nvPr/>
        </p:nvSpPr>
        <p:spPr>
          <a:xfrm>
            <a:off x="5351079" y="37049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1)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5A02026-F745-B54C-B7E3-E0532A020C08}"/>
              </a:ext>
            </a:extLst>
          </p:cNvPr>
          <p:cNvSpPr txBox="1"/>
          <p:nvPr/>
        </p:nvSpPr>
        <p:spPr>
          <a:xfrm>
            <a:off x="5406221" y="2024376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2)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98C92AC-5D3B-DB44-BEFE-65BEC39C6436}"/>
              </a:ext>
            </a:extLst>
          </p:cNvPr>
          <p:cNvSpPr txBox="1"/>
          <p:nvPr/>
        </p:nvSpPr>
        <p:spPr>
          <a:xfrm>
            <a:off x="7223757" y="2287557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400" dirty="0" err="1"/>
              <a:t>global</a:t>
            </a:r>
            <a:endParaRPr lang="sk-SK" sz="1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7A88C3-56DC-7345-90C3-C046C4A98813}"/>
              </a:ext>
            </a:extLst>
          </p:cNvPr>
          <p:cNvSpPr/>
          <p:nvPr/>
        </p:nvSpPr>
        <p:spPr>
          <a:xfrm>
            <a:off x="204116" y="6540103"/>
            <a:ext cx="121219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sz="800" dirty="0"/>
              <a:t>/</a:t>
            </a:r>
            <a:r>
              <a:rPr lang="sk-SK" sz="800" dirty="0" err="1"/>
              <a:t>samples</a:t>
            </a:r>
            <a:r>
              <a:rPr lang="sk-SK" sz="800" dirty="0"/>
              <a:t>/</a:t>
            </a:r>
            <a:r>
              <a:rPr lang="sk-SK" sz="800" dirty="0" err="1"/>
              <a:t>concurrency.js</a:t>
            </a:r>
            <a:endParaRPr lang="sk-SK" sz="800" dirty="0"/>
          </a:p>
        </p:txBody>
      </p:sp>
    </p:spTree>
    <p:extLst>
      <p:ext uri="{BB962C8B-B14F-4D97-AF65-F5344CB8AC3E}">
        <p14:creationId xmlns:p14="http://schemas.microsoft.com/office/powerpoint/2010/main" val="400441967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65A42-2FD8-D542-987C-36C5666C5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Callbacks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8CE50-11B0-A941-8FDD-27C2B0F9D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 err="1"/>
              <a:t>When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JS program </a:t>
            </a:r>
            <a:r>
              <a:rPr lang="sk-SK" dirty="0" err="1"/>
              <a:t>makes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operation</a:t>
            </a:r>
            <a:r>
              <a:rPr lang="sk-SK" dirty="0"/>
              <a:t>, </a:t>
            </a:r>
            <a:r>
              <a:rPr lang="sk-SK" dirty="0" err="1"/>
              <a:t>you</a:t>
            </a:r>
            <a:r>
              <a:rPr lang="sk-SK" dirty="0"/>
              <a:t> set </a:t>
            </a:r>
            <a:r>
              <a:rPr lang="sk-SK" dirty="0" err="1"/>
              <a:t>up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"</a:t>
            </a:r>
            <a:r>
              <a:rPr lang="sk-SK" dirty="0" err="1"/>
              <a:t>response</a:t>
            </a:r>
            <a:r>
              <a:rPr lang="sk-SK" dirty="0"/>
              <a:t>" </a:t>
            </a:r>
            <a:r>
              <a:rPr lang="sk-SK" dirty="0" err="1"/>
              <a:t>code</a:t>
            </a:r>
            <a:r>
              <a:rPr lang="sk-SK" dirty="0"/>
              <a:t> in a </a:t>
            </a:r>
            <a:r>
              <a:rPr lang="sk-SK" dirty="0" err="1"/>
              <a:t>function</a:t>
            </a:r>
            <a:r>
              <a:rPr lang="sk-SK" dirty="0"/>
              <a:t> (</a:t>
            </a:r>
            <a:r>
              <a:rPr lang="sk-SK" dirty="0" err="1"/>
              <a:t>commonly</a:t>
            </a:r>
            <a:r>
              <a:rPr lang="sk-SK" dirty="0"/>
              <a:t> </a:t>
            </a:r>
            <a:r>
              <a:rPr lang="sk-SK" dirty="0" err="1"/>
              <a:t>called</a:t>
            </a:r>
            <a:r>
              <a:rPr lang="sk-SK" dirty="0"/>
              <a:t> a "</a:t>
            </a:r>
            <a:r>
              <a:rPr lang="sk-SK" dirty="0" err="1"/>
              <a:t>callback</a:t>
            </a:r>
            <a:r>
              <a:rPr lang="sk-SK" dirty="0"/>
              <a:t>"), and </a:t>
            </a:r>
            <a:r>
              <a:rPr lang="sk-SK" dirty="0" err="1"/>
              <a:t>the</a:t>
            </a:r>
            <a:r>
              <a:rPr lang="sk-SK" dirty="0"/>
              <a:t> JS </a:t>
            </a:r>
            <a:r>
              <a:rPr lang="sk-SK" dirty="0" err="1"/>
              <a:t>engine</a:t>
            </a:r>
            <a:r>
              <a:rPr lang="sk-SK" dirty="0"/>
              <a:t> </a:t>
            </a:r>
            <a:r>
              <a:rPr lang="sk-SK" dirty="0" err="1"/>
              <a:t>tells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hosting</a:t>
            </a:r>
            <a:r>
              <a:rPr lang="sk-SK" dirty="0"/>
              <a:t> </a:t>
            </a:r>
            <a:r>
              <a:rPr lang="sk-SK" dirty="0" err="1"/>
              <a:t>environment</a:t>
            </a:r>
            <a:r>
              <a:rPr lang="sk-SK" dirty="0"/>
              <a:t>, "</a:t>
            </a:r>
            <a:r>
              <a:rPr lang="sk-SK" dirty="0" err="1"/>
              <a:t>Hey</a:t>
            </a:r>
            <a:r>
              <a:rPr lang="sk-SK" dirty="0"/>
              <a:t>, </a:t>
            </a:r>
            <a:r>
              <a:rPr lang="sk-SK" dirty="0" err="1"/>
              <a:t>I'm</a:t>
            </a:r>
            <a:r>
              <a:rPr lang="sk-SK" dirty="0"/>
              <a:t> </a:t>
            </a:r>
            <a:r>
              <a:rPr lang="sk-SK" dirty="0" err="1"/>
              <a:t>going</a:t>
            </a:r>
            <a:r>
              <a:rPr lang="sk-SK" dirty="0"/>
              <a:t> to </a:t>
            </a:r>
            <a:r>
              <a:rPr lang="sk-SK" dirty="0" err="1"/>
              <a:t>suspend</a:t>
            </a:r>
            <a:r>
              <a:rPr lang="sk-SK" dirty="0"/>
              <a:t> </a:t>
            </a:r>
            <a:r>
              <a:rPr lang="sk-SK" dirty="0" err="1"/>
              <a:t>execution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now</a:t>
            </a:r>
            <a:r>
              <a:rPr lang="sk-SK" dirty="0"/>
              <a:t>, </a:t>
            </a:r>
            <a:r>
              <a:rPr lang="sk-SK" dirty="0" err="1"/>
              <a:t>but</a:t>
            </a:r>
            <a:r>
              <a:rPr lang="sk-SK" dirty="0"/>
              <a:t> </a:t>
            </a:r>
            <a:r>
              <a:rPr lang="sk-SK" dirty="0" err="1"/>
              <a:t>whenever</a:t>
            </a:r>
            <a:r>
              <a:rPr lang="sk-SK" dirty="0"/>
              <a:t> </a:t>
            </a:r>
            <a:r>
              <a:rPr lang="sk-SK" dirty="0" err="1"/>
              <a:t>you</a:t>
            </a:r>
            <a:r>
              <a:rPr lang="sk-SK" dirty="0"/>
              <a:t> </a:t>
            </a:r>
            <a:r>
              <a:rPr lang="sk-SK" dirty="0" err="1"/>
              <a:t>finish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dirty="0" err="1"/>
              <a:t>request</a:t>
            </a:r>
            <a:r>
              <a:rPr lang="sk-SK" dirty="0"/>
              <a:t>, and </a:t>
            </a:r>
            <a:r>
              <a:rPr lang="sk-SK" dirty="0" err="1"/>
              <a:t>you</a:t>
            </a:r>
            <a:r>
              <a:rPr lang="sk-SK" dirty="0"/>
              <a:t> </a:t>
            </a:r>
            <a:r>
              <a:rPr lang="sk-SK" dirty="0" err="1"/>
              <a:t>have</a:t>
            </a:r>
            <a:r>
              <a:rPr lang="sk-SK" dirty="0"/>
              <a:t> </a:t>
            </a:r>
            <a:r>
              <a:rPr lang="sk-SK" dirty="0" err="1"/>
              <a:t>some</a:t>
            </a:r>
            <a:r>
              <a:rPr lang="sk-SK" dirty="0"/>
              <a:t> </a:t>
            </a:r>
            <a:r>
              <a:rPr lang="sk-SK" dirty="0" err="1"/>
              <a:t>data</a:t>
            </a:r>
            <a:r>
              <a:rPr lang="sk-SK" dirty="0"/>
              <a:t>, </a:t>
            </a:r>
            <a:r>
              <a:rPr lang="sk-SK" dirty="0" err="1"/>
              <a:t>please</a:t>
            </a:r>
            <a:r>
              <a:rPr lang="sk-SK" dirty="0"/>
              <a:t> </a:t>
            </a:r>
            <a:r>
              <a:rPr lang="sk-SK" i="1" dirty="0" err="1"/>
              <a:t>call</a:t>
            </a:r>
            <a:r>
              <a:rPr lang="sk-SK" dirty="0"/>
              <a:t> </a:t>
            </a:r>
            <a:r>
              <a:rPr lang="sk-SK" dirty="0" err="1"/>
              <a:t>this</a:t>
            </a:r>
            <a:r>
              <a:rPr lang="sk-SK" dirty="0"/>
              <a:t> </a:t>
            </a:r>
            <a:r>
              <a:rPr lang="sk-SK" dirty="0" err="1"/>
              <a:t>function</a:t>
            </a:r>
            <a:r>
              <a:rPr lang="sk-SK" dirty="0"/>
              <a:t> </a:t>
            </a:r>
            <a:r>
              <a:rPr lang="sk-SK" i="1" dirty="0" err="1"/>
              <a:t>back</a:t>
            </a:r>
            <a:r>
              <a:rPr lang="sk-SK" dirty="0"/>
              <a:t>.“ (@</a:t>
            </a:r>
            <a:r>
              <a:rPr lang="sk-SK" dirty="0" err="1"/>
              <a:t>getify</a:t>
            </a:r>
            <a:r>
              <a:rPr lang="sk-SK" dirty="0"/>
              <a:t>)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95685700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F91EA-3764-0443-A20A-CAD4E92B4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Callback</a:t>
            </a:r>
            <a:r>
              <a:rPr lang="sk-SK" dirty="0"/>
              <a:t> </a:t>
            </a:r>
            <a:r>
              <a:rPr lang="sk-SK" dirty="0" err="1"/>
              <a:t>signatures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96D53-DB5F-1C40-BADA-74829EB71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48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dirty="0" err="1"/>
              <a:t>We</a:t>
            </a:r>
            <a:r>
              <a:rPr lang="sk-SK" dirty="0"/>
              <a:t> </a:t>
            </a:r>
            <a:r>
              <a:rPr lang="sk-SK" dirty="0" err="1"/>
              <a:t>have</a:t>
            </a:r>
            <a:r>
              <a:rPr lang="sk-SK" dirty="0"/>
              <a:t> </a:t>
            </a:r>
            <a:r>
              <a:rPr lang="sk-SK" dirty="0" err="1"/>
              <a:t>already</a:t>
            </a:r>
            <a:r>
              <a:rPr lang="sk-SK" dirty="0"/>
              <a:t> met </a:t>
            </a:r>
            <a:r>
              <a:rPr lang="sk-SK" dirty="0" err="1"/>
              <a:t>several</a:t>
            </a:r>
            <a:r>
              <a:rPr lang="sk-SK" dirty="0"/>
              <a:t> </a:t>
            </a:r>
            <a:r>
              <a:rPr lang="sk-SK" dirty="0" err="1"/>
              <a:t>callbacks</a:t>
            </a:r>
            <a:r>
              <a:rPr lang="sk-SK" dirty="0"/>
              <a:t> </a:t>
            </a:r>
            <a:r>
              <a:rPr lang="sk-SK" dirty="0" err="1"/>
              <a:t>during</a:t>
            </a:r>
            <a:r>
              <a:rPr lang="sk-SK" dirty="0"/>
              <a:t> </a:t>
            </a:r>
            <a:r>
              <a:rPr lang="sk-SK" dirty="0" err="1"/>
              <a:t>revious</a:t>
            </a:r>
            <a:r>
              <a:rPr lang="sk-SK" dirty="0"/>
              <a:t> </a:t>
            </a:r>
            <a:r>
              <a:rPr lang="sk-SK" dirty="0" err="1"/>
              <a:t>lessons</a:t>
            </a:r>
            <a:r>
              <a:rPr lang="sk-SK" dirty="0"/>
              <a:t>:</a:t>
            </a:r>
          </a:p>
          <a:p>
            <a:pPr marL="0" indent="0">
              <a:buNone/>
            </a:pPr>
            <a:endParaRPr lang="sk-SK" dirty="0"/>
          </a:p>
          <a:p>
            <a:r>
              <a:rPr lang="sk-SK" dirty="0" err="1"/>
              <a:t>cb</a:t>
            </a:r>
            <a:r>
              <a:rPr lang="sk-SK" dirty="0"/>
              <a:t>(</a:t>
            </a:r>
            <a:r>
              <a:rPr lang="sk-SK" dirty="0" err="1"/>
              <a:t>err</a:t>
            </a:r>
            <a:r>
              <a:rPr lang="sk-SK" dirty="0"/>
              <a:t>, </a:t>
            </a:r>
            <a:r>
              <a:rPr lang="sk-SK" dirty="0" err="1"/>
              <a:t>data</a:t>
            </a:r>
            <a:r>
              <a:rPr lang="sk-SK" dirty="0"/>
              <a:t>)</a:t>
            </a:r>
          </a:p>
          <a:p>
            <a:r>
              <a:rPr lang="sk-SK" dirty="0" err="1"/>
              <a:t>cb</a:t>
            </a:r>
            <a:r>
              <a:rPr lang="sk-SK" dirty="0"/>
              <a:t>(</a:t>
            </a:r>
            <a:r>
              <a:rPr lang="sk-SK" dirty="0" err="1"/>
              <a:t>err</a:t>
            </a:r>
            <a:r>
              <a:rPr lang="sk-SK" dirty="0"/>
              <a:t>)</a:t>
            </a:r>
          </a:p>
          <a:p>
            <a:r>
              <a:rPr lang="sk-SK" dirty="0" err="1"/>
              <a:t>cb</a:t>
            </a:r>
            <a:r>
              <a:rPr lang="sk-SK" dirty="0"/>
              <a:t>(</a:t>
            </a:r>
            <a:r>
              <a:rPr lang="sk-SK" dirty="0" err="1"/>
              <a:t>data</a:t>
            </a:r>
            <a:r>
              <a:rPr lang="sk-SK" dirty="0"/>
              <a:t>)</a:t>
            </a:r>
          </a:p>
          <a:p>
            <a:endParaRPr lang="sk-SK" dirty="0"/>
          </a:p>
          <a:p>
            <a:r>
              <a:rPr lang="sk-SK" dirty="0" err="1"/>
              <a:t>cb</a:t>
            </a:r>
            <a:r>
              <a:rPr lang="sk-SK" dirty="0"/>
              <a:t>(</a:t>
            </a:r>
            <a:r>
              <a:rPr lang="sk-SK" dirty="0" err="1"/>
              <a:t>err</a:t>
            </a:r>
            <a:r>
              <a:rPr lang="sk-SK" dirty="0"/>
              <a:t>, </a:t>
            </a:r>
            <a:r>
              <a:rPr lang="sk-SK" dirty="0" err="1"/>
              <a:t>data</a:t>
            </a:r>
            <a:r>
              <a:rPr lang="sk-SK" dirty="0"/>
              <a:t>, data2)</a:t>
            </a:r>
          </a:p>
          <a:p>
            <a:endParaRPr lang="sk-SK" dirty="0"/>
          </a:p>
          <a:p>
            <a:endParaRPr lang="sk-SK" dirty="0"/>
          </a:p>
          <a:p>
            <a:pPr marL="0" indent="0">
              <a:buNone/>
            </a:pPr>
            <a:endParaRPr lang="sk-SK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6A298A-29AD-514D-B7A5-33B4947A7B88}"/>
              </a:ext>
            </a:extLst>
          </p:cNvPr>
          <p:cNvSpPr/>
          <p:nvPr/>
        </p:nvSpPr>
        <p:spPr>
          <a:xfrm>
            <a:off x="6993538" y="1825625"/>
            <a:ext cx="48860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/>
              <a:t>TODO: </a:t>
            </a:r>
            <a:r>
              <a:rPr lang="sk-SK" dirty="0" err="1"/>
              <a:t>examples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node</a:t>
            </a:r>
            <a:r>
              <a:rPr lang="sk-SK" dirty="0"/>
              <a:t> and </a:t>
            </a:r>
            <a:r>
              <a:rPr lang="sk-SK" dirty="0" err="1"/>
              <a:t>npm</a:t>
            </a:r>
            <a:r>
              <a:rPr lang="sk-SK" dirty="0"/>
              <a:t> </a:t>
            </a:r>
            <a:r>
              <a:rPr lang="sk-SK" dirty="0" err="1"/>
              <a:t>modules</a:t>
            </a:r>
            <a:r>
              <a:rPr lang="sk-SK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20410817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B84FA-7A4C-5D46-B176-205A8BD98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Callbacks</a:t>
            </a:r>
            <a:r>
              <a:rPr lang="sk-SK" dirty="0"/>
              <a:t> (+)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9DB8E-61F5-2147-9387-3E6541CEE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k-SK" dirty="0" err="1"/>
              <a:t>callbacks</a:t>
            </a:r>
            <a:r>
              <a:rPr lang="sk-SK" dirty="0"/>
              <a:t> are by </a:t>
            </a:r>
            <a:r>
              <a:rPr lang="sk-SK" dirty="0" err="1"/>
              <a:t>far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b="1" dirty="0"/>
              <a:t>most </a:t>
            </a:r>
            <a:r>
              <a:rPr lang="sk-SK" b="1" dirty="0" err="1"/>
              <a:t>common</a:t>
            </a:r>
            <a:r>
              <a:rPr lang="sk-SK" b="1" dirty="0"/>
              <a:t> </a:t>
            </a:r>
            <a:r>
              <a:rPr lang="sk-SK" b="1" dirty="0" err="1"/>
              <a:t>way</a:t>
            </a:r>
            <a:r>
              <a:rPr lang="sk-SK" dirty="0"/>
              <a:t>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dirty="0" err="1"/>
              <a:t>asynchronycity</a:t>
            </a:r>
            <a:r>
              <a:rPr lang="sk-SK" dirty="0"/>
              <a:t> in JS </a:t>
            </a:r>
            <a:r>
              <a:rPr lang="sk-SK" dirty="0" err="1"/>
              <a:t>programs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expressed</a:t>
            </a:r>
            <a:r>
              <a:rPr lang="sk-SK" dirty="0"/>
              <a:t> and </a:t>
            </a:r>
            <a:r>
              <a:rPr lang="sk-SK" dirty="0" err="1"/>
              <a:t>managed</a:t>
            </a:r>
            <a:endParaRPr lang="sk-SK" dirty="0"/>
          </a:p>
          <a:p>
            <a:r>
              <a:rPr lang="sk-SK" dirty="0" err="1"/>
              <a:t>Indeed</a:t>
            </a:r>
            <a:r>
              <a:rPr lang="sk-SK" dirty="0"/>
              <a:t>,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callback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b="1" dirty="0"/>
              <a:t>most </a:t>
            </a:r>
            <a:r>
              <a:rPr lang="sk-SK" b="1" dirty="0" err="1"/>
              <a:t>fundamental</a:t>
            </a:r>
            <a:r>
              <a:rPr lang="sk-SK" b="1" dirty="0"/>
              <a:t> </a:t>
            </a:r>
            <a:r>
              <a:rPr lang="sk-SK" b="1" dirty="0" err="1"/>
              <a:t>async</a:t>
            </a:r>
            <a:r>
              <a:rPr lang="sk-SK" b="1" dirty="0"/>
              <a:t> </a:t>
            </a:r>
            <a:r>
              <a:rPr lang="sk-SK" b="1" dirty="0" err="1"/>
              <a:t>pattern</a:t>
            </a:r>
            <a:r>
              <a:rPr lang="sk-SK" b="1" dirty="0"/>
              <a:t> </a:t>
            </a:r>
            <a:r>
              <a:rPr lang="sk-SK" dirty="0"/>
              <a:t>in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language</a:t>
            </a:r>
            <a:endParaRPr lang="sk-SK" dirty="0"/>
          </a:p>
          <a:p>
            <a:r>
              <a:rPr lang="sk-SK" dirty="0" err="1"/>
              <a:t>Countless</a:t>
            </a:r>
            <a:r>
              <a:rPr lang="sk-SK" dirty="0"/>
              <a:t> JS </a:t>
            </a:r>
            <a:r>
              <a:rPr lang="sk-SK" dirty="0" err="1"/>
              <a:t>programs</a:t>
            </a:r>
            <a:r>
              <a:rPr lang="sk-SK" dirty="0"/>
              <a:t>, </a:t>
            </a:r>
            <a:r>
              <a:rPr lang="sk-SK" dirty="0" err="1"/>
              <a:t>even</a:t>
            </a:r>
            <a:r>
              <a:rPr lang="sk-SK" dirty="0"/>
              <a:t> </a:t>
            </a:r>
            <a:r>
              <a:rPr lang="sk-SK" dirty="0" err="1"/>
              <a:t>very</a:t>
            </a:r>
            <a:r>
              <a:rPr lang="sk-SK" dirty="0"/>
              <a:t> </a:t>
            </a:r>
            <a:r>
              <a:rPr lang="sk-SK" b="1" dirty="0" err="1"/>
              <a:t>sophisticated</a:t>
            </a:r>
            <a:r>
              <a:rPr lang="sk-SK" dirty="0"/>
              <a:t> and </a:t>
            </a:r>
            <a:r>
              <a:rPr lang="sk-SK" b="1" dirty="0" err="1"/>
              <a:t>complex</a:t>
            </a:r>
            <a:r>
              <a:rPr lang="sk-SK" dirty="0"/>
              <a:t> </a:t>
            </a:r>
            <a:r>
              <a:rPr lang="sk-SK" dirty="0" err="1"/>
              <a:t>ones</a:t>
            </a:r>
            <a:r>
              <a:rPr lang="sk-SK" dirty="0"/>
              <a:t>, </a:t>
            </a:r>
            <a:r>
              <a:rPr lang="sk-SK" dirty="0" err="1"/>
              <a:t>have</a:t>
            </a:r>
            <a:r>
              <a:rPr lang="sk-SK" dirty="0"/>
              <a:t> </a:t>
            </a:r>
            <a:r>
              <a:rPr lang="sk-SK" dirty="0" err="1"/>
              <a:t>been</a:t>
            </a:r>
            <a:r>
              <a:rPr lang="sk-SK" dirty="0"/>
              <a:t> </a:t>
            </a:r>
            <a:r>
              <a:rPr lang="sk-SK" dirty="0" err="1"/>
              <a:t>written</a:t>
            </a:r>
            <a:r>
              <a:rPr lang="sk-SK" dirty="0"/>
              <a:t> </a:t>
            </a:r>
            <a:r>
              <a:rPr lang="sk-SK" dirty="0" err="1"/>
              <a:t>upon</a:t>
            </a:r>
            <a:r>
              <a:rPr lang="sk-SK" dirty="0"/>
              <a:t> no </a:t>
            </a:r>
            <a:r>
              <a:rPr lang="sk-SK" dirty="0" err="1"/>
              <a:t>other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foundation</a:t>
            </a:r>
            <a:r>
              <a:rPr lang="sk-SK" dirty="0"/>
              <a:t> </a:t>
            </a:r>
            <a:r>
              <a:rPr lang="sk-SK" dirty="0" err="1"/>
              <a:t>than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callback</a:t>
            </a:r>
            <a:endParaRPr lang="sk-SK" dirty="0"/>
          </a:p>
          <a:p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callback</a:t>
            </a:r>
            <a:r>
              <a:rPr lang="sk-SK" dirty="0"/>
              <a:t> </a:t>
            </a:r>
            <a:r>
              <a:rPr lang="sk-SK" dirty="0" err="1"/>
              <a:t>function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work</a:t>
            </a:r>
            <a:r>
              <a:rPr lang="sk-SK" dirty="0"/>
              <a:t> </a:t>
            </a:r>
            <a:r>
              <a:rPr lang="sk-SK" dirty="0" err="1"/>
              <a:t>horse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JavaScript, and </a:t>
            </a:r>
            <a:r>
              <a:rPr lang="sk-SK" dirty="0" err="1"/>
              <a:t>it</a:t>
            </a:r>
            <a:r>
              <a:rPr lang="sk-SK" dirty="0"/>
              <a:t> </a:t>
            </a:r>
            <a:r>
              <a:rPr lang="sk-SK" dirty="0" err="1"/>
              <a:t>does</a:t>
            </a:r>
            <a:r>
              <a:rPr lang="sk-SK" dirty="0"/>
              <a:t> </a:t>
            </a:r>
            <a:r>
              <a:rPr lang="sk-SK" dirty="0" err="1"/>
              <a:t>its</a:t>
            </a:r>
            <a:r>
              <a:rPr lang="sk-SK" dirty="0"/>
              <a:t> </a:t>
            </a:r>
            <a:r>
              <a:rPr lang="sk-SK" dirty="0" err="1"/>
              <a:t>job</a:t>
            </a:r>
            <a:r>
              <a:rPr lang="sk-SK" dirty="0"/>
              <a:t> </a:t>
            </a:r>
            <a:r>
              <a:rPr lang="sk-SK" dirty="0" err="1"/>
              <a:t>respectably</a:t>
            </a:r>
            <a:endParaRPr lang="sk-SK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52814C-9B5E-E041-8004-CB14775962D8}"/>
              </a:ext>
            </a:extLst>
          </p:cNvPr>
          <p:cNvSpPr/>
          <p:nvPr/>
        </p:nvSpPr>
        <p:spPr>
          <a:xfrm>
            <a:off x="838200" y="6311900"/>
            <a:ext cx="105156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800" dirty="0" err="1"/>
              <a:t>https</a:t>
            </a:r>
            <a:r>
              <a:rPr lang="sk-SK" sz="800" dirty="0"/>
              <a:t>://</a:t>
            </a:r>
            <a:r>
              <a:rPr lang="sk-SK" sz="800" dirty="0" err="1"/>
              <a:t>github.com</a:t>
            </a:r>
            <a:r>
              <a:rPr lang="sk-SK" sz="800" dirty="0"/>
              <a:t>/</a:t>
            </a:r>
            <a:r>
              <a:rPr lang="sk-SK" sz="800" dirty="0" err="1"/>
              <a:t>getify</a:t>
            </a:r>
            <a:r>
              <a:rPr lang="sk-SK" sz="800" dirty="0"/>
              <a:t>/</a:t>
            </a:r>
            <a:r>
              <a:rPr lang="sk-SK" sz="800" dirty="0" err="1"/>
              <a:t>You</a:t>
            </a:r>
            <a:r>
              <a:rPr lang="sk-SK" sz="800" dirty="0"/>
              <a:t>-</a:t>
            </a:r>
            <a:r>
              <a:rPr lang="sk-SK" sz="800" dirty="0" err="1"/>
              <a:t>Dont</a:t>
            </a:r>
            <a:r>
              <a:rPr lang="sk-SK" sz="800" dirty="0"/>
              <a:t>-</a:t>
            </a:r>
            <a:r>
              <a:rPr lang="sk-SK" sz="800" dirty="0" err="1"/>
              <a:t>Know</a:t>
            </a:r>
            <a:r>
              <a:rPr lang="sk-SK" sz="800" dirty="0"/>
              <a:t>-JS/</a:t>
            </a:r>
            <a:r>
              <a:rPr lang="sk-SK" sz="800" dirty="0" err="1"/>
              <a:t>blob</a:t>
            </a:r>
            <a:r>
              <a:rPr lang="sk-SK" sz="800" dirty="0"/>
              <a:t>/</a:t>
            </a:r>
            <a:r>
              <a:rPr lang="sk-SK" sz="800" dirty="0" err="1"/>
              <a:t>master</a:t>
            </a:r>
            <a:r>
              <a:rPr lang="sk-SK" sz="800" dirty="0"/>
              <a:t>/async%20%26%20performance/ch2.md</a:t>
            </a:r>
          </a:p>
        </p:txBody>
      </p:sp>
    </p:spTree>
    <p:extLst>
      <p:ext uri="{BB962C8B-B14F-4D97-AF65-F5344CB8AC3E}">
        <p14:creationId xmlns:p14="http://schemas.microsoft.com/office/powerpoint/2010/main" val="282422706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6E154-A0B1-6340-824C-21C9EAC9D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98" y="126999"/>
            <a:ext cx="10515600" cy="1325563"/>
          </a:xfrm>
        </p:spPr>
        <p:txBody>
          <a:bodyPr/>
          <a:lstStyle/>
          <a:p>
            <a:r>
              <a:rPr lang="sk-SK" dirty="0" err="1"/>
              <a:t>Order</a:t>
            </a:r>
            <a:r>
              <a:rPr lang="sk-SK" dirty="0"/>
              <a:t> of </a:t>
            </a:r>
            <a:r>
              <a:rPr lang="sk-SK" dirty="0" err="1"/>
              <a:t>code</a:t>
            </a:r>
            <a:r>
              <a:rPr lang="sk-SK" dirty="0"/>
              <a:t> and </a:t>
            </a:r>
            <a:r>
              <a:rPr lang="sk-SK" dirty="0" err="1"/>
              <a:t>execution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57BB0-AED8-4743-A766-6DC6D84C0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2700" y="2410114"/>
            <a:ext cx="5336129" cy="3695984"/>
          </a:xfrm>
        </p:spPr>
        <p:txBody>
          <a:bodyPr/>
          <a:lstStyle/>
          <a:p>
            <a:endParaRPr lang="sk-S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BCFD9D-EE16-A442-A5F3-CE8DBB773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98" y="1452563"/>
            <a:ext cx="5777347" cy="46535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6528CEA-F6BD-2A47-BD86-6AB4FE328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701" y="1452562"/>
            <a:ext cx="5336130" cy="72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30502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6E154-A0B1-6340-824C-21C9EAC9D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98" y="127000"/>
            <a:ext cx="10515600" cy="1325563"/>
          </a:xfrm>
        </p:spPr>
        <p:txBody>
          <a:bodyPr/>
          <a:lstStyle/>
          <a:p>
            <a:r>
              <a:rPr lang="sk-SK" dirty="0" err="1"/>
              <a:t>Order</a:t>
            </a:r>
            <a:r>
              <a:rPr lang="sk-SK" dirty="0"/>
              <a:t> of </a:t>
            </a:r>
            <a:r>
              <a:rPr lang="sk-SK" dirty="0" err="1"/>
              <a:t>code</a:t>
            </a:r>
            <a:r>
              <a:rPr lang="sk-SK" dirty="0"/>
              <a:t> and </a:t>
            </a:r>
            <a:r>
              <a:rPr lang="sk-SK" dirty="0" err="1"/>
              <a:t>execution</a:t>
            </a:r>
            <a:r>
              <a:rPr lang="sk-SK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57BB0-AED8-4743-A766-6DC6D84C0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0358" y="4239490"/>
            <a:ext cx="5398472" cy="1866607"/>
          </a:xfrm>
        </p:spPr>
        <p:txBody>
          <a:bodyPr/>
          <a:lstStyle/>
          <a:p>
            <a:endParaRPr lang="sk-S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BCFD9D-EE16-A442-A5F3-CE8DBB773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98" y="1452563"/>
            <a:ext cx="5777347" cy="46535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105C3C9-575D-4E40-8C86-AD9480F54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357" y="1452563"/>
            <a:ext cx="5516734" cy="259773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2A2862F-C286-674A-9FEE-11137187DDE6}"/>
              </a:ext>
            </a:extLst>
          </p:cNvPr>
          <p:cNvSpPr/>
          <p:nvPr/>
        </p:nvSpPr>
        <p:spPr>
          <a:xfrm>
            <a:off x="224298" y="6308209"/>
            <a:ext cx="4818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 err="1"/>
              <a:t>prednasky</a:t>
            </a:r>
            <a:r>
              <a:rPr lang="sk-SK" dirty="0"/>
              <a:t>/09-async/</a:t>
            </a:r>
            <a:r>
              <a:rPr lang="sk-SK" dirty="0" err="1"/>
              <a:t>samples</a:t>
            </a:r>
            <a:r>
              <a:rPr lang="sk-SK" dirty="0"/>
              <a:t>/</a:t>
            </a:r>
            <a:r>
              <a:rPr lang="sk-SK" dirty="0" err="1"/>
              <a:t>callbacks</a:t>
            </a:r>
            <a:r>
              <a:rPr lang="sk-SK" dirty="0"/>
              <a:t>/</a:t>
            </a:r>
            <a:r>
              <a:rPr lang="sk-SK" dirty="0" err="1"/>
              <a:t>order</a:t>
            </a:r>
            <a:r>
              <a:rPr lang="sk-SK" dirty="0"/>
              <a:t>-*.</a:t>
            </a:r>
            <a:r>
              <a:rPr lang="sk-SK" dirty="0" err="1"/>
              <a:t>js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77253749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6E154-A0B1-6340-824C-21C9EAC9D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98" y="127000"/>
            <a:ext cx="10515600" cy="1325563"/>
          </a:xfrm>
        </p:spPr>
        <p:txBody>
          <a:bodyPr/>
          <a:lstStyle/>
          <a:p>
            <a:r>
              <a:rPr lang="sk-SK" dirty="0" err="1"/>
              <a:t>Number</a:t>
            </a:r>
            <a:r>
              <a:rPr lang="sk-SK" dirty="0"/>
              <a:t> of </a:t>
            </a:r>
            <a:r>
              <a:rPr lang="sk-SK" dirty="0" err="1"/>
              <a:t>callbacks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57BB0-AED8-4743-A766-6DC6D84C0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0358" y="3429000"/>
            <a:ext cx="5398472" cy="2677097"/>
          </a:xfrm>
        </p:spPr>
        <p:txBody>
          <a:bodyPr/>
          <a:lstStyle/>
          <a:p>
            <a:endParaRPr lang="sk-S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BCFD9D-EE16-A442-A5F3-CE8DBB773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98" y="1452563"/>
            <a:ext cx="5777347" cy="465353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2A2862F-C286-674A-9FEE-11137187DDE6}"/>
              </a:ext>
            </a:extLst>
          </p:cNvPr>
          <p:cNvSpPr/>
          <p:nvPr/>
        </p:nvSpPr>
        <p:spPr>
          <a:xfrm>
            <a:off x="224298" y="6308209"/>
            <a:ext cx="4818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 err="1"/>
              <a:t>prednasky</a:t>
            </a:r>
            <a:r>
              <a:rPr lang="sk-SK" dirty="0"/>
              <a:t>/09-async/</a:t>
            </a:r>
            <a:r>
              <a:rPr lang="sk-SK" dirty="0" err="1"/>
              <a:t>samples</a:t>
            </a:r>
            <a:r>
              <a:rPr lang="sk-SK" dirty="0"/>
              <a:t>/</a:t>
            </a:r>
            <a:r>
              <a:rPr lang="sk-SK" dirty="0" err="1"/>
              <a:t>callbacks</a:t>
            </a:r>
            <a:r>
              <a:rPr lang="sk-SK" dirty="0"/>
              <a:t>/</a:t>
            </a:r>
            <a:r>
              <a:rPr lang="sk-SK" dirty="0" err="1"/>
              <a:t>order</a:t>
            </a:r>
            <a:r>
              <a:rPr lang="sk-SK" dirty="0"/>
              <a:t>-*.</a:t>
            </a:r>
            <a:r>
              <a:rPr lang="sk-SK" dirty="0" err="1"/>
              <a:t>js</a:t>
            </a:r>
            <a:endParaRPr lang="sk-S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A00F13-D6BE-CB4B-8EBE-24935FFBA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955" y="1452563"/>
            <a:ext cx="45593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98851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33E2B-BD5F-A84C-A02C-C7245C1D6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Callbacks</a:t>
            </a:r>
            <a:r>
              <a:rPr lang="sk-SK" dirty="0"/>
              <a:t> (-)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9A46A-A6DA-C841-96CB-942C48270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sk-SK" dirty="0" err="1"/>
              <a:t>It</a:t>
            </a:r>
            <a:r>
              <a:rPr lang="sk-SK" dirty="0"/>
              <a:t> </a:t>
            </a:r>
            <a:r>
              <a:rPr lang="sk-SK" dirty="0" err="1"/>
              <a:t>turns</a:t>
            </a:r>
            <a:r>
              <a:rPr lang="sk-SK" dirty="0"/>
              <a:t> </a:t>
            </a:r>
            <a:r>
              <a:rPr lang="sk-SK" dirty="0" err="1"/>
              <a:t>out</a:t>
            </a:r>
            <a:r>
              <a:rPr lang="sk-SK" dirty="0"/>
              <a:t>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dirty="0" err="1"/>
              <a:t>how</a:t>
            </a:r>
            <a:r>
              <a:rPr lang="sk-SK" dirty="0"/>
              <a:t> </a:t>
            </a:r>
            <a:r>
              <a:rPr lang="sk-SK" dirty="0" err="1"/>
              <a:t>we</a:t>
            </a:r>
            <a:r>
              <a:rPr lang="sk-SK" dirty="0"/>
              <a:t> </a:t>
            </a:r>
            <a:r>
              <a:rPr lang="sk-SK" dirty="0" err="1"/>
              <a:t>express</a:t>
            </a:r>
            <a:r>
              <a:rPr lang="sk-SK" dirty="0"/>
              <a:t> </a:t>
            </a:r>
            <a:r>
              <a:rPr lang="sk-SK" dirty="0" err="1"/>
              <a:t>asynchrony</a:t>
            </a:r>
            <a:r>
              <a:rPr lang="sk-SK" dirty="0"/>
              <a:t> (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callbacks</a:t>
            </a:r>
            <a:r>
              <a:rPr lang="sk-SK" dirty="0"/>
              <a:t>) in </a:t>
            </a:r>
            <a:r>
              <a:rPr lang="sk-SK" dirty="0" err="1"/>
              <a:t>our</a:t>
            </a:r>
            <a:r>
              <a:rPr lang="sk-SK" dirty="0"/>
              <a:t> </a:t>
            </a:r>
            <a:r>
              <a:rPr lang="sk-SK" dirty="0" err="1"/>
              <a:t>code</a:t>
            </a:r>
            <a:r>
              <a:rPr lang="sk-SK" dirty="0"/>
              <a:t> </a:t>
            </a:r>
            <a:r>
              <a:rPr lang="sk-SK" dirty="0" err="1"/>
              <a:t>doesn't</a:t>
            </a:r>
            <a:r>
              <a:rPr lang="sk-SK" dirty="0"/>
              <a:t> </a:t>
            </a:r>
            <a:r>
              <a:rPr lang="sk-SK" dirty="0" err="1"/>
              <a:t>map</a:t>
            </a:r>
            <a:r>
              <a:rPr lang="sk-SK" dirty="0"/>
              <a:t> </a:t>
            </a:r>
            <a:r>
              <a:rPr lang="sk-SK" dirty="0" err="1"/>
              <a:t>very</a:t>
            </a:r>
            <a:r>
              <a:rPr lang="sk-SK" dirty="0"/>
              <a:t> </a:t>
            </a:r>
            <a:r>
              <a:rPr lang="sk-SK" dirty="0" err="1"/>
              <a:t>well</a:t>
            </a:r>
            <a:r>
              <a:rPr lang="sk-SK" dirty="0"/>
              <a:t> at </a:t>
            </a:r>
            <a:r>
              <a:rPr lang="sk-SK" dirty="0" err="1"/>
              <a:t>all</a:t>
            </a:r>
            <a:r>
              <a:rPr lang="sk-SK" dirty="0"/>
              <a:t> to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b="1" dirty="0" err="1"/>
              <a:t>synchronous</a:t>
            </a:r>
            <a:r>
              <a:rPr lang="sk-SK" b="1" dirty="0"/>
              <a:t> </a:t>
            </a:r>
            <a:r>
              <a:rPr lang="sk-SK" b="1" dirty="0" err="1"/>
              <a:t>brain</a:t>
            </a:r>
            <a:r>
              <a:rPr lang="sk-SK" b="1" dirty="0"/>
              <a:t> </a:t>
            </a:r>
            <a:r>
              <a:rPr lang="sk-SK" dirty="0" err="1"/>
              <a:t>planning</a:t>
            </a:r>
            <a:r>
              <a:rPr lang="sk-SK" dirty="0"/>
              <a:t> </a:t>
            </a:r>
            <a:r>
              <a:rPr lang="sk-SK" dirty="0" err="1"/>
              <a:t>behavior</a:t>
            </a:r>
            <a:endParaRPr lang="sk-SK" dirty="0"/>
          </a:p>
          <a:p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reason</a:t>
            </a:r>
            <a:r>
              <a:rPr lang="sk-SK" dirty="0"/>
              <a:t> </a:t>
            </a:r>
            <a:r>
              <a:rPr lang="sk-SK" dirty="0" err="1"/>
              <a:t>it's</a:t>
            </a:r>
            <a:r>
              <a:rPr lang="sk-SK" dirty="0"/>
              <a:t> </a:t>
            </a:r>
            <a:r>
              <a:rPr lang="sk-SK" dirty="0" err="1"/>
              <a:t>difficult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us</a:t>
            </a:r>
            <a:r>
              <a:rPr lang="sk-SK" dirty="0"/>
              <a:t> as </a:t>
            </a:r>
            <a:r>
              <a:rPr lang="sk-SK" dirty="0" err="1"/>
              <a:t>developers</a:t>
            </a:r>
            <a:r>
              <a:rPr lang="sk-SK" dirty="0"/>
              <a:t> to </a:t>
            </a:r>
            <a:r>
              <a:rPr lang="sk-SK" dirty="0" err="1"/>
              <a:t>write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evented</a:t>
            </a:r>
            <a:r>
              <a:rPr lang="sk-SK" dirty="0"/>
              <a:t> </a:t>
            </a:r>
            <a:r>
              <a:rPr lang="sk-SK" dirty="0" err="1"/>
              <a:t>code</a:t>
            </a:r>
            <a:r>
              <a:rPr lang="sk-SK" dirty="0"/>
              <a:t>, </a:t>
            </a:r>
            <a:r>
              <a:rPr lang="sk-SK" dirty="0" err="1"/>
              <a:t>especially</a:t>
            </a:r>
            <a:r>
              <a:rPr lang="sk-SK" dirty="0"/>
              <a:t> </a:t>
            </a:r>
            <a:r>
              <a:rPr lang="sk-SK" dirty="0" err="1"/>
              <a:t>when</a:t>
            </a:r>
            <a:r>
              <a:rPr lang="sk-SK" dirty="0"/>
              <a:t> </a:t>
            </a:r>
            <a:r>
              <a:rPr lang="sk-SK" dirty="0" err="1"/>
              <a:t>all</a:t>
            </a:r>
            <a:r>
              <a:rPr lang="sk-SK" dirty="0"/>
              <a:t> </a:t>
            </a:r>
            <a:r>
              <a:rPr lang="sk-SK" dirty="0" err="1"/>
              <a:t>we</a:t>
            </a:r>
            <a:r>
              <a:rPr lang="sk-SK" dirty="0"/>
              <a:t> </a:t>
            </a:r>
            <a:r>
              <a:rPr lang="sk-SK" dirty="0" err="1"/>
              <a:t>have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callback</a:t>
            </a:r>
            <a:r>
              <a:rPr lang="sk-SK" dirty="0"/>
              <a:t> to do </a:t>
            </a:r>
            <a:r>
              <a:rPr lang="sk-SK" dirty="0" err="1"/>
              <a:t>it</a:t>
            </a:r>
            <a:r>
              <a:rPr lang="sk-SK" dirty="0"/>
              <a:t>,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that</a:t>
            </a:r>
            <a:r>
              <a:rPr lang="sk-SK" dirty="0"/>
              <a:t> stream of </a:t>
            </a:r>
            <a:r>
              <a:rPr lang="sk-SK" dirty="0" err="1"/>
              <a:t>consciousness</a:t>
            </a:r>
            <a:r>
              <a:rPr lang="sk-SK" dirty="0"/>
              <a:t> </a:t>
            </a:r>
            <a:r>
              <a:rPr lang="sk-SK" dirty="0" err="1"/>
              <a:t>thinking</a:t>
            </a:r>
            <a:r>
              <a:rPr lang="sk-SK" dirty="0"/>
              <a:t>/</a:t>
            </a:r>
            <a:r>
              <a:rPr lang="sk-SK" dirty="0" err="1"/>
              <a:t>planning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b="1" dirty="0" err="1"/>
              <a:t>unnatural</a:t>
            </a:r>
            <a:r>
              <a:rPr lang="sk-SK" b="1" dirty="0"/>
              <a:t> </a:t>
            </a:r>
            <a:r>
              <a:rPr lang="sk-SK" b="1" dirty="0" err="1"/>
              <a:t>for</a:t>
            </a:r>
            <a:r>
              <a:rPr lang="sk-SK" b="1" dirty="0"/>
              <a:t> most of </a:t>
            </a:r>
            <a:r>
              <a:rPr lang="sk-SK" b="1" dirty="0" err="1"/>
              <a:t>us</a:t>
            </a:r>
            <a:r>
              <a:rPr lang="sk-SK" b="1" dirty="0"/>
              <a:t>.</a:t>
            </a:r>
          </a:p>
          <a:p>
            <a:r>
              <a:rPr lang="sk-SK" dirty="0" err="1"/>
              <a:t>We</a:t>
            </a:r>
            <a:r>
              <a:rPr lang="sk-SK" dirty="0"/>
              <a:t> </a:t>
            </a:r>
            <a:r>
              <a:rPr lang="sk-SK" dirty="0" err="1"/>
              <a:t>think</a:t>
            </a:r>
            <a:r>
              <a:rPr lang="sk-SK" dirty="0"/>
              <a:t> in step-by-step </a:t>
            </a:r>
            <a:r>
              <a:rPr lang="sk-SK" dirty="0" err="1"/>
              <a:t>terms</a:t>
            </a:r>
            <a:r>
              <a:rPr lang="sk-SK" dirty="0"/>
              <a:t>, </a:t>
            </a:r>
            <a:r>
              <a:rPr lang="sk-SK" dirty="0" err="1"/>
              <a:t>but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tools</a:t>
            </a:r>
            <a:r>
              <a:rPr lang="sk-SK" dirty="0"/>
              <a:t> (</a:t>
            </a:r>
            <a:r>
              <a:rPr lang="sk-SK" dirty="0" err="1"/>
              <a:t>callbacks</a:t>
            </a:r>
            <a:r>
              <a:rPr lang="sk-SK" dirty="0"/>
              <a:t>) </a:t>
            </a:r>
            <a:r>
              <a:rPr lang="sk-SK" dirty="0" err="1"/>
              <a:t>available</a:t>
            </a:r>
            <a:r>
              <a:rPr lang="sk-SK" dirty="0"/>
              <a:t> to </a:t>
            </a:r>
            <a:r>
              <a:rPr lang="sk-SK" dirty="0" err="1"/>
              <a:t>us</a:t>
            </a:r>
            <a:r>
              <a:rPr lang="sk-SK" dirty="0"/>
              <a:t> in </a:t>
            </a:r>
            <a:r>
              <a:rPr lang="sk-SK" dirty="0" err="1"/>
              <a:t>code</a:t>
            </a:r>
            <a:r>
              <a:rPr lang="sk-SK" dirty="0"/>
              <a:t> are </a:t>
            </a:r>
            <a:r>
              <a:rPr lang="sk-SK" dirty="0" err="1"/>
              <a:t>not</a:t>
            </a:r>
            <a:r>
              <a:rPr lang="sk-SK" dirty="0"/>
              <a:t> </a:t>
            </a:r>
            <a:r>
              <a:rPr lang="sk-SK" dirty="0" err="1"/>
              <a:t>expressed</a:t>
            </a:r>
            <a:r>
              <a:rPr lang="sk-SK" dirty="0"/>
              <a:t> in a step-by-step </a:t>
            </a:r>
            <a:r>
              <a:rPr lang="sk-SK" dirty="0" err="1"/>
              <a:t>fashion</a:t>
            </a:r>
            <a:r>
              <a:rPr lang="sk-SK" dirty="0"/>
              <a:t> </a:t>
            </a:r>
            <a:r>
              <a:rPr lang="sk-SK" dirty="0" err="1"/>
              <a:t>once</a:t>
            </a:r>
            <a:r>
              <a:rPr lang="sk-SK" dirty="0"/>
              <a:t> </a:t>
            </a:r>
            <a:r>
              <a:rPr lang="sk-SK" dirty="0" err="1"/>
              <a:t>we</a:t>
            </a:r>
            <a:r>
              <a:rPr lang="sk-SK" dirty="0"/>
              <a:t> </a:t>
            </a:r>
            <a:r>
              <a:rPr lang="sk-SK" dirty="0" err="1"/>
              <a:t>move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synchronous</a:t>
            </a:r>
            <a:r>
              <a:rPr lang="sk-SK" dirty="0"/>
              <a:t> to </a:t>
            </a:r>
            <a:r>
              <a:rPr lang="sk-SK" dirty="0" err="1"/>
              <a:t>asynchronous</a:t>
            </a:r>
            <a:r>
              <a:rPr lang="sk-SK" dirty="0"/>
              <a:t>.</a:t>
            </a:r>
          </a:p>
          <a:p>
            <a:r>
              <a:rPr lang="sk-SK" dirty="0"/>
              <a:t>And </a:t>
            </a:r>
            <a:r>
              <a:rPr lang="sk-SK" dirty="0" err="1"/>
              <a:t>that</a:t>
            </a:r>
            <a:r>
              <a:rPr lang="sk-SK" dirty="0"/>
              <a:t> 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why</a:t>
            </a:r>
            <a:r>
              <a:rPr lang="sk-SK" dirty="0"/>
              <a:t> </a:t>
            </a:r>
            <a:r>
              <a:rPr lang="sk-SK" dirty="0" err="1"/>
              <a:t>it's</a:t>
            </a:r>
            <a:r>
              <a:rPr lang="sk-SK" dirty="0"/>
              <a:t> so </a:t>
            </a:r>
            <a:r>
              <a:rPr lang="sk-SK" b="1" dirty="0" err="1"/>
              <a:t>hard</a:t>
            </a:r>
            <a:r>
              <a:rPr lang="sk-SK" b="1" dirty="0"/>
              <a:t> to </a:t>
            </a:r>
            <a:r>
              <a:rPr lang="sk-SK" b="1" dirty="0" err="1"/>
              <a:t>accurately</a:t>
            </a:r>
            <a:r>
              <a:rPr lang="sk-SK" b="1" dirty="0"/>
              <a:t> </a:t>
            </a:r>
            <a:r>
              <a:rPr lang="sk-SK" b="1" dirty="0" err="1"/>
              <a:t>author</a:t>
            </a:r>
            <a:r>
              <a:rPr lang="sk-SK" b="1" dirty="0"/>
              <a:t> and </a:t>
            </a:r>
            <a:r>
              <a:rPr lang="sk-SK" b="1" dirty="0" err="1"/>
              <a:t>reason</a:t>
            </a:r>
            <a:r>
              <a:rPr lang="sk-SK" b="1" dirty="0"/>
              <a:t> </a:t>
            </a:r>
            <a:r>
              <a:rPr lang="sk-SK" b="1" dirty="0" err="1"/>
              <a:t>about</a:t>
            </a:r>
            <a:r>
              <a:rPr lang="sk-SK" b="1" dirty="0"/>
              <a:t> </a:t>
            </a:r>
            <a:r>
              <a:rPr lang="sk-SK" b="1" dirty="0" err="1"/>
              <a:t>async</a:t>
            </a:r>
            <a:r>
              <a:rPr lang="sk-SK" b="1" dirty="0"/>
              <a:t> JS </a:t>
            </a:r>
            <a:r>
              <a:rPr lang="sk-SK" b="1" dirty="0" err="1"/>
              <a:t>code</a:t>
            </a:r>
            <a:r>
              <a:rPr lang="sk-SK" b="1" dirty="0"/>
              <a:t> </a:t>
            </a:r>
            <a:r>
              <a:rPr lang="sk-SK" b="1" dirty="0" err="1"/>
              <a:t>with</a:t>
            </a:r>
            <a:r>
              <a:rPr lang="sk-SK" b="1" dirty="0"/>
              <a:t> </a:t>
            </a:r>
            <a:r>
              <a:rPr lang="sk-SK" b="1" dirty="0" err="1"/>
              <a:t>callbacks</a:t>
            </a:r>
            <a:r>
              <a:rPr lang="sk-SK" dirty="0"/>
              <a:t>: </a:t>
            </a:r>
            <a:r>
              <a:rPr lang="sk-SK" dirty="0" err="1"/>
              <a:t>because</a:t>
            </a:r>
            <a:r>
              <a:rPr lang="sk-SK" dirty="0"/>
              <a:t> </a:t>
            </a:r>
            <a:r>
              <a:rPr lang="sk-SK" dirty="0" err="1"/>
              <a:t>it's</a:t>
            </a:r>
            <a:r>
              <a:rPr lang="sk-SK" dirty="0"/>
              <a:t> </a:t>
            </a:r>
            <a:r>
              <a:rPr lang="sk-SK" dirty="0" err="1"/>
              <a:t>not</a:t>
            </a:r>
            <a:r>
              <a:rPr lang="sk-SK" dirty="0"/>
              <a:t> </a:t>
            </a:r>
            <a:r>
              <a:rPr lang="sk-SK" dirty="0" err="1"/>
              <a:t>how</a:t>
            </a:r>
            <a:r>
              <a:rPr lang="sk-SK" dirty="0"/>
              <a:t> </a:t>
            </a:r>
            <a:r>
              <a:rPr lang="sk-SK" dirty="0" err="1"/>
              <a:t>our</a:t>
            </a:r>
            <a:r>
              <a:rPr lang="sk-SK" dirty="0"/>
              <a:t> </a:t>
            </a:r>
            <a:r>
              <a:rPr lang="sk-SK" dirty="0" err="1"/>
              <a:t>brain</a:t>
            </a:r>
            <a:r>
              <a:rPr lang="sk-SK" dirty="0"/>
              <a:t> </a:t>
            </a:r>
            <a:r>
              <a:rPr lang="sk-SK" dirty="0" err="1"/>
              <a:t>planning</a:t>
            </a:r>
            <a:r>
              <a:rPr lang="sk-SK" dirty="0"/>
              <a:t> </a:t>
            </a:r>
            <a:r>
              <a:rPr lang="sk-SK" dirty="0" err="1"/>
              <a:t>works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8A01D0-07B0-7F42-A2FD-FE17AACAC7B1}"/>
              </a:ext>
            </a:extLst>
          </p:cNvPr>
          <p:cNvSpPr/>
          <p:nvPr/>
        </p:nvSpPr>
        <p:spPr>
          <a:xfrm>
            <a:off x="838200" y="6308209"/>
            <a:ext cx="963583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800" dirty="0" err="1"/>
              <a:t>https</a:t>
            </a:r>
            <a:r>
              <a:rPr lang="sk-SK" sz="800" dirty="0"/>
              <a:t>://</a:t>
            </a:r>
            <a:r>
              <a:rPr lang="sk-SK" sz="800" dirty="0" err="1"/>
              <a:t>github.com</a:t>
            </a:r>
            <a:r>
              <a:rPr lang="sk-SK" sz="800" dirty="0"/>
              <a:t>/</a:t>
            </a:r>
            <a:r>
              <a:rPr lang="sk-SK" sz="800" dirty="0" err="1"/>
              <a:t>getify</a:t>
            </a:r>
            <a:r>
              <a:rPr lang="sk-SK" sz="800" dirty="0"/>
              <a:t>/</a:t>
            </a:r>
            <a:r>
              <a:rPr lang="sk-SK" sz="800" dirty="0" err="1"/>
              <a:t>You</a:t>
            </a:r>
            <a:r>
              <a:rPr lang="sk-SK" sz="800" dirty="0"/>
              <a:t>-</a:t>
            </a:r>
            <a:r>
              <a:rPr lang="sk-SK" sz="800" dirty="0" err="1"/>
              <a:t>Dont</a:t>
            </a:r>
            <a:r>
              <a:rPr lang="sk-SK" sz="800" dirty="0"/>
              <a:t>-</a:t>
            </a:r>
            <a:r>
              <a:rPr lang="sk-SK" sz="800" dirty="0" err="1"/>
              <a:t>Know</a:t>
            </a:r>
            <a:r>
              <a:rPr lang="sk-SK" sz="800" dirty="0"/>
              <a:t>-JS/</a:t>
            </a:r>
            <a:r>
              <a:rPr lang="sk-SK" sz="800" dirty="0" err="1"/>
              <a:t>blob</a:t>
            </a:r>
            <a:r>
              <a:rPr lang="sk-SK" sz="800" dirty="0"/>
              <a:t>/</a:t>
            </a:r>
            <a:r>
              <a:rPr lang="sk-SK" sz="800" dirty="0" err="1"/>
              <a:t>master</a:t>
            </a:r>
            <a:r>
              <a:rPr lang="sk-SK" sz="800" dirty="0"/>
              <a:t>/async%20%26%20performance/ch2.md</a:t>
            </a:r>
          </a:p>
        </p:txBody>
      </p:sp>
    </p:spTree>
    <p:extLst>
      <p:ext uri="{BB962C8B-B14F-4D97-AF65-F5344CB8AC3E}">
        <p14:creationId xmlns:p14="http://schemas.microsoft.com/office/powerpoint/2010/main" val="260199787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35D41-CBDA-6A4F-A6D7-527F050A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callback 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BF5CF-2814-4242-BC78-0A4BA6712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k-SK" dirty="0"/>
              <a:t>with callback </a:t>
            </a:r>
            <a:r>
              <a:rPr lang="sk-SK" b="1" dirty="0"/>
              <a:t>we </a:t>
            </a:r>
            <a:r>
              <a:rPr lang="sk-SK" b="1" i="1" dirty="0"/>
              <a:t>trust</a:t>
            </a:r>
            <a:r>
              <a:rPr lang="sk-SK" b="1" dirty="0"/>
              <a:t> the 3rd party</a:t>
            </a:r>
            <a:r>
              <a:rPr lang="sk-SK" dirty="0"/>
              <a:t> (the one who calls our function) to</a:t>
            </a:r>
          </a:p>
          <a:p>
            <a:pPr lvl="1"/>
            <a:r>
              <a:rPr lang="sk-SK" dirty="0"/>
              <a:t>call us </a:t>
            </a:r>
            <a:r>
              <a:rPr lang="sk-SK" b="1" dirty="0"/>
              <a:t>only once </a:t>
            </a:r>
            <a:endParaRPr lang="en-US" dirty="0"/>
          </a:p>
          <a:p>
            <a:pPr lvl="2"/>
            <a:r>
              <a:rPr lang="sk-SK" dirty="0"/>
              <a:t>but it can call us multiple times, </a:t>
            </a:r>
            <a:endParaRPr lang="en-US" dirty="0"/>
          </a:p>
          <a:p>
            <a:pPr lvl="2"/>
            <a:r>
              <a:rPr lang="sk-SK" dirty="0"/>
              <a:t>or not at all</a:t>
            </a:r>
          </a:p>
          <a:p>
            <a:pPr lvl="1"/>
            <a:r>
              <a:rPr lang="sk-SK" dirty="0"/>
              <a:t>call us </a:t>
            </a:r>
            <a:r>
              <a:rPr lang="sk-SK" b="1" dirty="0"/>
              <a:t>in the async or sync</a:t>
            </a:r>
            <a:r>
              <a:rPr lang="sk-SK" dirty="0"/>
              <a:t> fashion</a:t>
            </a:r>
            <a:r>
              <a:rPr lang="en-US" dirty="0"/>
              <a:t>,</a:t>
            </a:r>
            <a:r>
              <a:rPr lang="sk-SK" dirty="0"/>
              <a:t> but not sy</a:t>
            </a:r>
            <a:r>
              <a:rPr lang="en-US" dirty="0"/>
              <a:t>n</a:t>
            </a:r>
            <a:r>
              <a:rPr lang="sk-SK" dirty="0"/>
              <a:t>c one time and async second time </a:t>
            </a:r>
          </a:p>
          <a:p>
            <a:pPr lvl="1"/>
            <a:r>
              <a:rPr lang="sk-SK" dirty="0"/>
              <a:t>solvable with some boilerplate code but clutter</a:t>
            </a:r>
            <a:endParaRPr lang="en-US" dirty="0"/>
          </a:p>
          <a:p>
            <a:r>
              <a:rPr lang="sk-SK" dirty="0"/>
              <a:t>order of code is not sequential</a:t>
            </a:r>
          </a:p>
          <a:p>
            <a:r>
              <a:rPr lang="sk-SK" dirty="0"/>
              <a:t>hardcoded continuations (names of next functions)</a:t>
            </a:r>
          </a:p>
          <a:p>
            <a:r>
              <a:rPr lang="sk-SK" dirty="0"/>
              <a:t>error handling paths</a:t>
            </a:r>
            <a:r>
              <a:rPr lang="en-US" dirty="0"/>
              <a:t> complicate the code</a:t>
            </a:r>
          </a:p>
          <a:p>
            <a:r>
              <a:rPr lang="en-US" dirty="0"/>
              <a:t>error handling of sync parts of </a:t>
            </a:r>
            <a:r>
              <a:rPr lang="en-US" dirty="0" err="1"/>
              <a:t>async</a:t>
            </a:r>
            <a:r>
              <a:rPr lang="en-US" dirty="0"/>
              <a:t>. functions (</a:t>
            </a:r>
            <a:r>
              <a:rPr lang="en-US" dirty="0" err="1"/>
              <a:t>writeFile</a:t>
            </a:r>
            <a:r>
              <a:rPr lang="en-US" dirty="0"/>
              <a:t> and encoding)</a:t>
            </a:r>
            <a:endParaRPr lang="sk-SK" dirty="0"/>
          </a:p>
          <a:p>
            <a:r>
              <a:rPr lang="sk-SK" dirty="0"/>
              <a:t>cluttered code </a:t>
            </a:r>
            <a:r>
              <a:rPr lang="sk-SK" i="1" dirty="0"/>
              <a:t>hard to reason</a:t>
            </a:r>
            <a:r>
              <a:rPr lang="sk-SK" dirty="0"/>
              <a:t> about</a:t>
            </a:r>
          </a:p>
          <a:p>
            <a:r>
              <a:rPr lang="sk-SK" dirty="0"/>
              <a:t>... indentation ... is just side effect not helping previous real problems</a:t>
            </a:r>
          </a:p>
          <a:p>
            <a:endParaRPr lang="sk-SK" dirty="0"/>
          </a:p>
          <a:p>
            <a:endParaRPr lang="sk-SK" dirty="0"/>
          </a:p>
          <a:p>
            <a:pPr lvl="1"/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74173398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4FC5C-D7A4-EA44-B27C-2CAB45996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sometimes-async-function</a:t>
            </a:r>
            <a:endParaRPr lang="sk-SK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F4C33E0-2A7A-F447-9A7C-258A335D9E6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64927" y="484301"/>
            <a:ext cx="5181600" cy="108721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FCE264E-411D-1340-9B0D-DC6E4CA622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754917"/>
            <a:ext cx="5859780" cy="37523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dirty="0"/>
              <a:t>prečo je </a:t>
            </a:r>
            <a:r>
              <a:rPr lang="en-US" dirty="0" err="1"/>
              <a:t>tak</a:t>
            </a:r>
            <a:r>
              <a:rPr lang="sk-SK" dirty="0"/>
              <a:t>áto async funkcia problém (ozaj v skratke):</a:t>
            </a:r>
          </a:p>
          <a:p>
            <a:r>
              <a:rPr lang="sk-SK" dirty="0"/>
              <a:t>nemôžte sa spoľahnúť na poradie (viď predošlý príklad)</a:t>
            </a:r>
          </a:p>
          <a:p>
            <a:pPr lvl="1"/>
            <a:r>
              <a:rPr lang="sk-SK" dirty="0" err="1"/>
              <a:t>b,c,e</a:t>
            </a:r>
            <a:r>
              <a:rPr lang="sk-SK" dirty="0"/>
              <a:t>  .... </a:t>
            </a:r>
            <a:r>
              <a:rPr lang="sk-SK" dirty="0" err="1"/>
              <a:t>e</a:t>
            </a:r>
            <a:r>
              <a:rPr lang="sk-SK" dirty="0"/>
              <a:t> </a:t>
            </a:r>
            <a:r>
              <a:rPr lang="sk-SK" dirty="0" err="1"/>
              <a:t>vs</a:t>
            </a:r>
            <a:r>
              <a:rPr lang="sk-SK" dirty="0"/>
              <a:t>.</a:t>
            </a:r>
          </a:p>
          <a:p>
            <a:pPr lvl="1"/>
            <a:r>
              <a:rPr lang="sk-SK" dirty="0" err="1"/>
              <a:t>b,c,d,e</a:t>
            </a:r>
            <a:endParaRPr lang="sk-SK" dirty="0"/>
          </a:p>
          <a:p>
            <a:r>
              <a:rPr lang="sk-SK" dirty="0"/>
              <a:t>Maximum </a:t>
            </a:r>
            <a:r>
              <a:rPr lang="sk-SK" dirty="0" err="1"/>
              <a:t>call</a:t>
            </a:r>
            <a:r>
              <a:rPr lang="sk-SK" dirty="0"/>
              <a:t> </a:t>
            </a:r>
            <a:r>
              <a:rPr lang="sk-SK" dirty="0" err="1"/>
              <a:t>stack</a:t>
            </a:r>
            <a:r>
              <a:rPr lang="sk-SK" dirty="0"/>
              <a:t> </a:t>
            </a:r>
            <a:r>
              <a:rPr lang="sk-SK" dirty="0" err="1"/>
              <a:t>size</a:t>
            </a:r>
            <a:r>
              <a:rPr lang="sk-SK" dirty="0"/>
              <a:t> </a:t>
            </a:r>
            <a:r>
              <a:rPr lang="sk-SK" dirty="0" err="1"/>
              <a:t>exceeded</a:t>
            </a:r>
            <a:endParaRPr lang="sk-SK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34A19E-BC69-E241-B789-491DAEE180C6}"/>
              </a:ext>
            </a:extLst>
          </p:cNvPr>
          <p:cNvSpPr/>
          <p:nvPr/>
        </p:nvSpPr>
        <p:spPr>
          <a:xfrm>
            <a:off x="6982595" y="1801666"/>
            <a:ext cx="45166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dirty="0">
                <a:hlinkClick r:id="rId3"/>
              </a:rPr>
              <a:t>http://blog.izs.me/post/59142742143/designing-apis-for-asynchrony</a:t>
            </a:r>
            <a:endParaRPr lang="sk-SK" dirty="0"/>
          </a:p>
          <a:p>
            <a:r>
              <a:rPr lang="sk-SK" dirty="0">
                <a:hlinkClick r:id="rId4"/>
              </a:rPr>
              <a:t>https://blog.ometer.com/2011/07/24/callbacks-synchronous-and-asynchronous/</a:t>
            </a:r>
            <a:endParaRPr lang="sk-S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302874-00A0-A846-AC80-4192603C6F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429353"/>
            <a:ext cx="6026727" cy="11809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956968-3E61-5943-B3E7-3A5F9B93D9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2594" y="3112973"/>
            <a:ext cx="4516679" cy="363809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50D1A7D-16C0-574D-B2F5-5C2314B32C67}"/>
              </a:ext>
            </a:extLst>
          </p:cNvPr>
          <p:cNvCxnSpPr>
            <a:cxnSpLocks/>
          </p:cNvCxnSpPr>
          <p:nvPr/>
        </p:nvCxnSpPr>
        <p:spPr>
          <a:xfrm flipV="1">
            <a:off x="166351" y="1473576"/>
            <a:ext cx="554181" cy="10811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ABA836D-2CD1-EE48-8DC3-37813C1E34AE}"/>
              </a:ext>
            </a:extLst>
          </p:cNvPr>
          <p:cNvCxnSpPr>
            <a:cxnSpLocks/>
          </p:cNvCxnSpPr>
          <p:nvPr/>
        </p:nvCxnSpPr>
        <p:spPr>
          <a:xfrm flipH="1" flipV="1">
            <a:off x="166351" y="1473576"/>
            <a:ext cx="554181" cy="10811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18151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4FC5C-D7A4-EA44-B27C-2CAB45996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i="1" dirty="0" err="1"/>
              <a:t>sometimes-async-function</a:t>
            </a:r>
            <a:r>
              <a:rPr lang="sk-SK" i="1" dirty="0"/>
              <a:t>, never </a:t>
            </a:r>
            <a:r>
              <a:rPr lang="sk-SK" i="1" dirty="0" err="1"/>
              <a:t>called</a:t>
            </a:r>
            <a:r>
              <a:rPr lang="sk-SK" i="1" dirty="0"/>
              <a:t>, </a:t>
            </a:r>
            <a:r>
              <a:rPr lang="sk-SK" i="1" dirty="0" err="1"/>
              <a:t>multiple</a:t>
            </a:r>
            <a:r>
              <a:rPr lang="sk-SK" i="1" dirty="0"/>
              <a:t> </a:t>
            </a:r>
            <a:r>
              <a:rPr lang="sk-SK" i="1" dirty="0" err="1"/>
              <a:t>call</a:t>
            </a:r>
            <a:r>
              <a:rPr lang="sk-SK" i="1" dirty="0"/>
              <a:t> – </a:t>
            </a:r>
            <a:r>
              <a:rPr lang="sk-SK" dirty="0" err="1"/>
              <a:t>solutions</a:t>
            </a:r>
            <a:r>
              <a:rPr lang="sk-SK" dirty="0"/>
              <a:t> 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99EE9B-ED18-D343-A731-CA3330C82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sk-SK" b="1" dirty="0" err="1"/>
              <a:t>Sometimes</a:t>
            </a:r>
            <a:r>
              <a:rPr lang="sk-SK" dirty="0"/>
              <a:t>:</a:t>
            </a:r>
          </a:p>
          <a:p>
            <a:r>
              <a:rPr lang="sk-SK" dirty="0"/>
              <a:t>As </a:t>
            </a:r>
            <a:r>
              <a:rPr lang="sk-SK" dirty="0" err="1"/>
              <a:t>authors</a:t>
            </a:r>
            <a:r>
              <a:rPr lang="sk-SK" dirty="0"/>
              <a:t>: Do </a:t>
            </a:r>
            <a:r>
              <a:rPr lang="sk-SK" dirty="0" err="1"/>
              <a:t>not</a:t>
            </a:r>
            <a:r>
              <a:rPr lang="sk-SK" dirty="0"/>
              <a:t> </a:t>
            </a:r>
            <a:r>
              <a:rPr lang="sk-SK" dirty="0" err="1"/>
              <a:t>produce</a:t>
            </a:r>
            <a:r>
              <a:rPr lang="sk-SK" dirty="0"/>
              <a:t> </a:t>
            </a:r>
            <a:r>
              <a:rPr lang="sk-SK" dirty="0" err="1"/>
              <a:t>sometimes</a:t>
            </a:r>
            <a:r>
              <a:rPr lang="sk-SK" dirty="0"/>
              <a:t> </a:t>
            </a:r>
            <a:r>
              <a:rPr lang="sk-SK" dirty="0" err="1"/>
              <a:t>sync</a:t>
            </a:r>
            <a:r>
              <a:rPr lang="sk-SK" dirty="0"/>
              <a:t>,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functions</a:t>
            </a:r>
            <a:endParaRPr lang="sk-SK" dirty="0"/>
          </a:p>
          <a:p>
            <a:r>
              <a:rPr lang="sk-SK" dirty="0"/>
              <a:t>As </a:t>
            </a:r>
            <a:r>
              <a:rPr lang="sk-SK" dirty="0" err="1"/>
              <a:t>consumers</a:t>
            </a:r>
            <a:r>
              <a:rPr lang="sk-SK" dirty="0"/>
              <a:t>: </a:t>
            </a:r>
            <a:r>
              <a:rPr lang="sk-SK" dirty="0" err="1"/>
              <a:t>When</a:t>
            </a:r>
            <a:r>
              <a:rPr lang="sk-SK" dirty="0"/>
              <a:t> </a:t>
            </a:r>
            <a:r>
              <a:rPr lang="sk-SK" dirty="0" err="1"/>
              <a:t>consuming</a:t>
            </a:r>
            <a:r>
              <a:rPr lang="sk-SK" dirty="0"/>
              <a:t> </a:t>
            </a:r>
            <a:r>
              <a:rPr lang="sk-SK" dirty="0" err="1"/>
              <a:t>sometimes</a:t>
            </a:r>
            <a:r>
              <a:rPr lang="sk-SK" dirty="0"/>
              <a:t> </a:t>
            </a:r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function</a:t>
            </a:r>
            <a:r>
              <a:rPr lang="sk-SK" dirty="0"/>
              <a:t> </a:t>
            </a:r>
            <a:r>
              <a:rPr lang="sk-SK" dirty="0" err="1"/>
              <a:t>wrap</a:t>
            </a:r>
            <a:r>
              <a:rPr lang="sk-SK" dirty="0"/>
              <a:t> </a:t>
            </a:r>
            <a:r>
              <a:rPr lang="sk-SK" dirty="0" err="1"/>
              <a:t>it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b="1" dirty="0" err="1"/>
              <a:t>async.ensureAsync</a:t>
            </a:r>
            <a:r>
              <a:rPr lang="sk-SK" b="1" dirty="0"/>
              <a:t>(</a:t>
            </a:r>
            <a:r>
              <a:rPr lang="sk-SK" b="1" dirty="0" err="1"/>
              <a:t>fn</a:t>
            </a:r>
            <a:r>
              <a:rPr lang="sk-SK" b="1" dirty="0"/>
              <a:t>)</a:t>
            </a:r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b="1" dirty="0"/>
              <a:t>Never</a:t>
            </a:r>
            <a:r>
              <a:rPr lang="sk-SK" dirty="0"/>
              <a:t>:</a:t>
            </a:r>
          </a:p>
          <a:p>
            <a:r>
              <a:rPr lang="sk-SK" dirty="0"/>
              <a:t>As </a:t>
            </a:r>
            <a:r>
              <a:rPr lang="sk-SK" dirty="0" err="1"/>
              <a:t>authors</a:t>
            </a:r>
            <a:r>
              <a:rPr lang="sk-SK" dirty="0"/>
              <a:t>: </a:t>
            </a:r>
            <a:r>
              <a:rPr lang="sk-SK" dirty="0" err="1"/>
              <a:t>it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bug</a:t>
            </a:r>
            <a:r>
              <a:rPr lang="sk-SK" dirty="0"/>
              <a:t>, do </a:t>
            </a:r>
            <a:r>
              <a:rPr lang="sk-SK" dirty="0" err="1"/>
              <a:t>all</a:t>
            </a:r>
            <a:r>
              <a:rPr lang="sk-SK" dirty="0"/>
              <a:t> </a:t>
            </a:r>
            <a:r>
              <a:rPr lang="sk-SK" dirty="0" err="1"/>
              <a:t>callback</a:t>
            </a:r>
            <a:r>
              <a:rPr lang="sk-SK" dirty="0"/>
              <a:t> </a:t>
            </a:r>
            <a:r>
              <a:rPr lang="sk-SK" dirty="0" err="1"/>
              <a:t>paths</a:t>
            </a:r>
            <a:r>
              <a:rPr lang="sk-SK" dirty="0"/>
              <a:t> </a:t>
            </a:r>
            <a:r>
              <a:rPr lang="sk-SK" dirty="0" err="1"/>
              <a:t>coverage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</a:t>
            </a:r>
            <a:r>
              <a:rPr lang="sk-SK" b="1" dirty="0" err="1"/>
              <a:t>tests</a:t>
            </a:r>
            <a:endParaRPr lang="sk-SK" b="1" dirty="0"/>
          </a:p>
          <a:p>
            <a:r>
              <a:rPr lang="sk-SK" dirty="0"/>
              <a:t>As </a:t>
            </a:r>
            <a:r>
              <a:rPr lang="sk-SK" dirty="0" err="1"/>
              <a:t>consumers</a:t>
            </a:r>
            <a:r>
              <a:rPr lang="sk-SK" dirty="0"/>
              <a:t>: </a:t>
            </a:r>
            <a:r>
              <a:rPr lang="sk-SK" dirty="0" err="1"/>
              <a:t>wrap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</a:t>
            </a:r>
            <a:r>
              <a:rPr lang="sk-SK" dirty="0" err="1"/>
              <a:t>functions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b="1" dirty="0" err="1"/>
              <a:t>async.timeout</a:t>
            </a:r>
            <a:r>
              <a:rPr lang="sk-SK" b="1" dirty="0"/>
              <a:t>(</a:t>
            </a:r>
            <a:r>
              <a:rPr lang="sk-SK" b="1" dirty="0" err="1"/>
              <a:t>fn</a:t>
            </a:r>
            <a:r>
              <a:rPr lang="sk-SK" b="1" dirty="0"/>
              <a:t>)</a:t>
            </a:r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b="1" dirty="0" err="1"/>
              <a:t>Multiple</a:t>
            </a:r>
            <a:r>
              <a:rPr lang="sk-SK" dirty="0"/>
              <a:t>:</a:t>
            </a:r>
          </a:p>
          <a:p>
            <a:r>
              <a:rPr lang="sk-SK" dirty="0"/>
              <a:t>As </a:t>
            </a:r>
            <a:r>
              <a:rPr lang="sk-SK" dirty="0" err="1"/>
              <a:t>authors</a:t>
            </a:r>
            <a:r>
              <a:rPr lang="sk-SK" dirty="0"/>
              <a:t>: </a:t>
            </a:r>
            <a:r>
              <a:rPr lang="sk-SK" dirty="0" err="1"/>
              <a:t>it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bug</a:t>
            </a:r>
            <a:r>
              <a:rPr lang="sk-SK" dirty="0"/>
              <a:t>, do </a:t>
            </a:r>
            <a:r>
              <a:rPr lang="sk-SK" dirty="0" err="1"/>
              <a:t>all</a:t>
            </a:r>
            <a:r>
              <a:rPr lang="sk-SK" dirty="0"/>
              <a:t> </a:t>
            </a:r>
            <a:r>
              <a:rPr lang="sk-SK" dirty="0" err="1"/>
              <a:t>callback</a:t>
            </a:r>
            <a:r>
              <a:rPr lang="sk-SK" dirty="0"/>
              <a:t> </a:t>
            </a:r>
            <a:r>
              <a:rPr lang="sk-SK" dirty="0" err="1"/>
              <a:t>paths</a:t>
            </a:r>
            <a:r>
              <a:rPr lang="sk-SK" dirty="0"/>
              <a:t> </a:t>
            </a:r>
            <a:r>
              <a:rPr lang="sk-SK" dirty="0" err="1"/>
              <a:t>coverage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</a:t>
            </a:r>
            <a:r>
              <a:rPr lang="sk-SK" b="1" dirty="0" err="1"/>
              <a:t>tests</a:t>
            </a:r>
            <a:endParaRPr lang="sk-SK" b="1" dirty="0"/>
          </a:p>
          <a:p>
            <a:r>
              <a:rPr lang="sk-SK" dirty="0"/>
              <a:t>As </a:t>
            </a:r>
            <a:r>
              <a:rPr lang="sk-SK" dirty="0" err="1"/>
              <a:t>consumers</a:t>
            </a:r>
            <a:r>
              <a:rPr lang="sk-SK" dirty="0"/>
              <a:t>: ???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779753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F7733A-2828-C84E-B574-B35F84082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1191796"/>
            <a:ext cx="10021446" cy="29763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async code styles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B60546-F51F-5442-8802-C4549CE85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091" y="4779513"/>
            <a:ext cx="11429999" cy="177338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endParaRPr lang="en-US" sz="500" kern="1200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714796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252646-9886-D549-ACCC-11D8C10FD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1763" y="5044922"/>
            <a:ext cx="4023800" cy="14479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F411EA-B027-D942-BAB4-E82547C17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07" y="5044922"/>
            <a:ext cx="4281632" cy="14479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B377C5-3012-944D-BC8E-23BC88318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07" y="2763195"/>
            <a:ext cx="4281632" cy="21431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7DADED-8710-2240-B856-CEB05DBC4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365125"/>
            <a:ext cx="3625285" cy="1818005"/>
          </a:xfrm>
        </p:spPr>
        <p:txBody>
          <a:bodyPr>
            <a:normAutofit/>
          </a:bodyPr>
          <a:lstStyle/>
          <a:p>
            <a:r>
              <a:rPr lang="sk-SK" dirty="0" err="1"/>
              <a:t>solutions</a:t>
            </a:r>
            <a:br>
              <a:rPr lang="sk-SK" sz="2400" dirty="0"/>
            </a:br>
            <a:r>
              <a:rPr lang="sk-SK" sz="2400" dirty="0" err="1"/>
              <a:t>async.</a:t>
            </a:r>
            <a:r>
              <a:rPr lang="sk-SK" sz="2400" b="1" dirty="0" err="1"/>
              <a:t>ensureAsync</a:t>
            </a:r>
            <a:r>
              <a:rPr lang="sk-SK" sz="2400" dirty="0"/>
              <a:t> and </a:t>
            </a:r>
            <a:br>
              <a:rPr lang="sk-SK" sz="2400" dirty="0"/>
            </a:br>
            <a:r>
              <a:rPr lang="sk-SK" sz="2400" dirty="0" err="1"/>
              <a:t>async.</a:t>
            </a:r>
            <a:r>
              <a:rPr lang="sk-SK" sz="2400" b="1" dirty="0" err="1"/>
              <a:t>timeout</a:t>
            </a:r>
            <a:endParaRPr lang="sk-SK" sz="24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5228EF-F1C4-C047-882E-F1211C497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8607" y="2763195"/>
            <a:ext cx="2951018" cy="21347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04C8D1-35A2-E240-9191-BEC3948B3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183" y="365125"/>
            <a:ext cx="4281633" cy="21294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59610F-825D-4E4A-B0CC-F411C7C93E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1763" y="2777050"/>
            <a:ext cx="4023800" cy="21293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9E62AB-4923-594A-AB19-B85B15D4F9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608" y="5044921"/>
            <a:ext cx="3276702" cy="12964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46D4B3-1F3E-654E-944E-ACBC5DCFBE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1763" y="5044921"/>
            <a:ext cx="4023800" cy="85353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4310" y="2651760"/>
            <a:ext cx="4709160" cy="39890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" name="Rectangle 12"/>
          <p:cNvSpPr/>
          <p:nvPr/>
        </p:nvSpPr>
        <p:spPr>
          <a:xfrm>
            <a:off x="7078980" y="2651760"/>
            <a:ext cx="4709160" cy="398907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4" name="Rectangle 13"/>
          <p:cNvSpPr/>
          <p:nvPr/>
        </p:nvSpPr>
        <p:spPr>
          <a:xfrm>
            <a:off x="3899606" y="212060"/>
            <a:ext cx="4421434" cy="23011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3814103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66EC5E3-B1A5-9241-8329-CDFC8187A8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sk-SK" sz="6000" dirty="0">
                <a:solidFill>
                  <a:srgbClr val="FFFFFF"/>
                </a:solidFill>
              </a:rPr>
              <a:t>_</a:t>
            </a:r>
            <a:r>
              <a:rPr lang="sk-SK" dirty="0" err="1">
                <a:solidFill>
                  <a:srgbClr val="FFFFFF"/>
                </a:solidFill>
              </a:rPr>
              <a:t>a</a:t>
            </a:r>
            <a:r>
              <a:rPr lang="sk-SK" sz="6000" dirty="0" err="1">
                <a:solidFill>
                  <a:srgbClr val="FFFFFF"/>
                </a:solidFill>
              </a:rPr>
              <a:t>ux</a:t>
            </a:r>
            <a:endParaRPr lang="sk-SK" sz="6000" dirty="0">
              <a:solidFill>
                <a:srgbClr val="FFFFFF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F431FBF-E7FF-6143-839A-710A98A4E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</p:spPr>
        <p:txBody>
          <a:bodyPr>
            <a:normAutofit/>
          </a:bodyPr>
          <a:lstStyle/>
          <a:p>
            <a:endParaRPr lang="sk-SK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94849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BFC48-5633-A24C-BB6D-A6DA6B5EC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 (not reviewed)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26D54-D16F-3546-8415-A90FA53C9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hlinkClick r:id="rId2"/>
            </a:endParaRPr>
          </a:p>
          <a:p>
            <a:r>
              <a:rPr lang="sk-SK" dirty="0">
                <a:hlinkClick r:id="rId3"/>
              </a:rPr>
              <a:t>https://medium.com/@ExplosionPills/javascript-synchronization-patterns-ec8c05ac05be</a:t>
            </a:r>
            <a:endParaRPr lang="en-US" dirty="0"/>
          </a:p>
          <a:p>
            <a:endParaRPr lang="en-US" dirty="0">
              <a:hlinkClick r:id="rId2"/>
            </a:endParaRPr>
          </a:p>
          <a:p>
            <a:r>
              <a:rPr lang="sk-SK" dirty="0">
                <a:hlinkClick r:id="rId2"/>
              </a:rPr>
              <a:t>https://itnext.io/understand-async-iterators-665259680044</a:t>
            </a:r>
            <a:endParaRPr lang="en-US" dirty="0"/>
          </a:p>
          <a:p>
            <a:endParaRPr lang="en-US" dirty="0"/>
          </a:p>
          <a:p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18571568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ACF0284-2305-E74F-A109-4A0D2AA6B7EF}"/>
              </a:ext>
            </a:extLst>
          </p:cNvPr>
          <p:cNvCxnSpPr>
            <a:cxnSpLocks/>
          </p:cNvCxnSpPr>
          <p:nvPr/>
        </p:nvCxnSpPr>
        <p:spPr>
          <a:xfrm flipV="1">
            <a:off x="4169591" y="1984220"/>
            <a:ext cx="5933332" cy="5438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CF8E2542-776D-4145-84AB-2690D0F34E84}"/>
              </a:ext>
            </a:extLst>
          </p:cNvPr>
          <p:cNvSpPr txBox="1"/>
          <p:nvPr/>
        </p:nvSpPr>
        <p:spPr>
          <a:xfrm>
            <a:off x="4081789" y="1952468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/>
              <a:t>V8 </a:t>
            </a:r>
            <a:r>
              <a:rPr lang="sk-SK" sz="1000" dirty="0" err="1"/>
              <a:t>stack</a:t>
            </a:r>
            <a:endParaRPr lang="sk-SK" sz="10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B25D2A4-61C1-5D46-900B-9CE810AF0E5D}"/>
              </a:ext>
            </a:extLst>
          </p:cNvPr>
          <p:cNvSpPr txBox="1"/>
          <p:nvPr/>
        </p:nvSpPr>
        <p:spPr>
          <a:xfrm>
            <a:off x="4089454" y="2430143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dirty="0" err="1">
                <a:solidFill>
                  <a:schemeClr val="accent6"/>
                </a:solidFill>
              </a:rPr>
              <a:t>node</a:t>
            </a:r>
            <a:endParaRPr lang="sk-SK" sz="1000" dirty="0">
              <a:solidFill>
                <a:schemeClr val="accent6"/>
              </a:solidFill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749979" y="1833248"/>
            <a:ext cx="2517567" cy="621011"/>
            <a:chOff x="3068090" y="1327092"/>
            <a:chExt cx="2517567" cy="621011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CF74F70-CAD2-4343-9D0D-4D6B0BC0E4C9}"/>
                </a:ext>
              </a:extLst>
            </p:cNvPr>
            <p:cNvSpPr/>
            <p:nvPr/>
          </p:nvSpPr>
          <p:spPr>
            <a:xfrm>
              <a:off x="3068090" y="1335734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t1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C91FC3C-9519-3145-AD1A-42386248CD78}"/>
                </a:ext>
              </a:extLst>
            </p:cNvPr>
            <p:cNvSpPr/>
            <p:nvPr/>
          </p:nvSpPr>
          <p:spPr>
            <a:xfrm>
              <a:off x="3071742" y="1872714"/>
              <a:ext cx="2215965" cy="7538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0A6B92F0-21A7-3A46-8811-F061506CFC0E}"/>
                </a:ext>
              </a:extLst>
            </p:cNvPr>
            <p:cNvCxnSpPr>
              <a:cxnSpLocks/>
              <a:endCxn id="67" idx="1"/>
            </p:cNvCxnSpPr>
            <p:nvPr/>
          </p:nvCxnSpPr>
          <p:spPr>
            <a:xfrm>
              <a:off x="3068090" y="1482870"/>
              <a:ext cx="3652" cy="4275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7027A811-7381-EA4D-AA6E-9911C9BEEB79}"/>
                </a:ext>
              </a:extLst>
            </p:cNvPr>
            <p:cNvSpPr/>
            <p:nvPr/>
          </p:nvSpPr>
          <p:spPr>
            <a:xfrm>
              <a:off x="5287707" y="1327092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c1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95FF040B-694E-E84D-8B81-13C6783BB44E}"/>
                </a:ext>
              </a:extLst>
            </p:cNvPr>
            <p:cNvCxnSpPr>
              <a:cxnSpLocks/>
              <a:stCxn id="67" idx="3"/>
            </p:cNvCxnSpPr>
            <p:nvPr/>
          </p:nvCxnSpPr>
          <p:spPr>
            <a:xfrm flipV="1">
              <a:off x="5287707" y="1625735"/>
              <a:ext cx="0" cy="2846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92" name="Group 191"/>
          <p:cNvGrpSpPr/>
          <p:nvPr/>
        </p:nvGrpSpPr>
        <p:grpSpPr>
          <a:xfrm>
            <a:off x="6123266" y="1840682"/>
            <a:ext cx="1020656" cy="787069"/>
            <a:chOff x="3441377" y="1334526"/>
            <a:chExt cx="1020656" cy="787069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1E5C4EE-14AF-BB42-9DE5-FD3F980B5E5A}"/>
                </a:ext>
              </a:extLst>
            </p:cNvPr>
            <p:cNvSpPr/>
            <p:nvPr/>
          </p:nvSpPr>
          <p:spPr>
            <a:xfrm>
              <a:off x="3444402" y="1335368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t2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EB33A3C2-6BFC-5D4C-81DC-96C45B2AF54C}"/>
                </a:ext>
              </a:extLst>
            </p:cNvPr>
            <p:cNvSpPr/>
            <p:nvPr/>
          </p:nvSpPr>
          <p:spPr>
            <a:xfrm>
              <a:off x="3442843" y="2039930"/>
              <a:ext cx="723956" cy="8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018F99F5-662E-0B4D-B1DA-BFEFB35E33A2}"/>
                </a:ext>
              </a:extLst>
            </p:cNvPr>
            <p:cNvCxnSpPr>
              <a:cxnSpLocks/>
              <a:endCxn id="70" idx="1"/>
            </p:cNvCxnSpPr>
            <p:nvPr/>
          </p:nvCxnSpPr>
          <p:spPr>
            <a:xfrm>
              <a:off x="3441377" y="1631814"/>
              <a:ext cx="1466" cy="4489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A665E1A-F58B-9142-8DD0-058978B444D4}"/>
                </a:ext>
              </a:extLst>
            </p:cNvPr>
            <p:cNvCxnSpPr>
              <a:cxnSpLocks/>
              <a:stCxn id="70" idx="3"/>
            </p:cNvCxnSpPr>
            <p:nvPr/>
          </p:nvCxnSpPr>
          <p:spPr>
            <a:xfrm flipV="1">
              <a:off x="4166799" y="1633685"/>
              <a:ext cx="0" cy="4470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427E242-2D89-F44F-87F0-97F336EA2197}"/>
                </a:ext>
              </a:extLst>
            </p:cNvPr>
            <p:cNvSpPr/>
            <p:nvPr/>
          </p:nvSpPr>
          <p:spPr>
            <a:xfrm>
              <a:off x="4164083" y="1334526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c2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grpSp>
        <p:nvGrpSpPr>
          <p:cNvPr id="193" name="Group 192"/>
          <p:cNvGrpSpPr/>
          <p:nvPr/>
        </p:nvGrpSpPr>
        <p:grpSpPr>
          <a:xfrm>
            <a:off x="6479814" y="1833940"/>
            <a:ext cx="1057897" cy="941000"/>
            <a:chOff x="3797925" y="1327784"/>
            <a:chExt cx="1057897" cy="941000"/>
          </a:xfrm>
        </p:grpSpPr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C1E5C4EE-14AF-BB42-9DE5-FD3F980B5E5A}"/>
                </a:ext>
              </a:extLst>
            </p:cNvPr>
            <p:cNvSpPr/>
            <p:nvPr/>
          </p:nvSpPr>
          <p:spPr>
            <a:xfrm>
              <a:off x="3798049" y="1335368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t3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EB33A3C2-6BFC-5D4C-81DC-96C45B2AF54C}"/>
                </a:ext>
              </a:extLst>
            </p:cNvPr>
            <p:cNvSpPr/>
            <p:nvPr/>
          </p:nvSpPr>
          <p:spPr>
            <a:xfrm>
              <a:off x="3801848" y="2187119"/>
              <a:ext cx="764847" cy="8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018F99F5-662E-0B4D-B1DA-BFEFB35E33A2}"/>
                </a:ext>
              </a:extLst>
            </p:cNvPr>
            <p:cNvCxnSpPr>
              <a:cxnSpLocks/>
              <a:endCxn id="164" idx="1"/>
            </p:cNvCxnSpPr>
            <p:nvPr/>
          </p:nvCxnSpPr>
          <p:spPr>
            <a:xfrm>
              <a:off x="3797925" y="1433138"/>
              <a:ext cx="3923" cy="794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9A665E1A-F58B-9142-8DD0-058978B444D4}"/>
                </a:ext>
              </a:extLst>
            </p:cNvPr>
            <p:cNvCxnSpPr>
              <a:cxnSpLocks/>
              <a:stCxn id="164" idx="3"/>
            </p:cNvCxnSpPr>
            <p:nvPr/>
          </p:nvCxnSpPr>
          <p:spPr>
            <a:xfrm flipH="1" flipV="1">
              <a:off x="4563750" y="1631814"/>
              <a:ext cx="2945" cy="5961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3427E242-2D89-F44F-87F0-97F336EA2197}"/>
                </a:ext>
              </a:extLst>
            </p:cNvPr>
            <p:cNvSpPr/>
            <p:nvPr/>
          </p:nvSpPr>
          <p:spPr>
            <a:xfrm>
              <a:off x="4557872" y="1327784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c3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cxnSp>
        <p:nvCxnSpPr>
          <p:cNvPr id="194" name="Straight Arrow Connector 193">
            <a:extLst>
              <a:ext uri="{FF2B5EF4-FFF2-40B4-BE49-F238E27FC236}">
                <a16:creationId xmlns:a16="http://schemas.microsoft.com/office/drawing/2014/main" id="{BACF0284-2305-E74F-A109-4A0D2AA6B7EF}"/>
              </a:ext>
            </a:extLst>
          </p:cNvPr>
          <p:cNvCxnSpPr>
            <a:cxnSpLocks/>
          </p:cNvCxnSpPr>
          <p:nvPr/>
        </p:nvCxnSpPr>
        <p:spPr>
          <a:xfrm flipV="1">
            <a:off x="4177256" y="3270739"/>
            <a:ext cx="6989376" cy="12246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CF8E2542-776D-4145-84AB-2690D0F34E84}"/>
              </a:ext>
            </a:extLst>
          </p:cNvPr>
          <p:cNvSpPr txBox="1"/>
          <p:nvPr/>
        </p:nvSpPr>
        <p:spPr>
          <a:xfrm>
            <a:off x="4089454" y="3245795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/>
              <a:t>V8 </a:t>
            </a:r>
            <a:r>
              <a:rPr lang="sk-SK" sz="1000" dirty="0" err="1"/>
              <a:t>stack</a:t>
            </a:r>
            <a:endParaRPr lang="sk-SK" sz="1000" dirty="0"/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BB25D2A4-61C1-5D46-900B-9CE810AF0E5D}"/>
              </a:ext>
            </a:extLst>
          </p:cNvPr>
          <p:cNvSpPr txBox="1"/>
          <p:nvPr/>
        </p:nvSpPr>
        <p:spPr>
          <a:xfrm>
            <a:off x="4097119" y="3723470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dirty="0" err="1">
                <a:solidFill>
                  <a:schemeClr val="accent6"/>
                </a:solidFill>
              </a:rPr>
              <a:t>node</a:t>
            </a:r>
            <a:endParaRPr lang="sk-SK" sz="1000" dirty="0">
              <a:solidFill>
                <a:schemeClr val="accent6"/>
              </a:solidFill>
            </a:endParaRPr>
          </a:p>
        </p:txBody>
      </p:sp>
      <p:grpSp>
        <p:nvGrpSpPr>
          <p:cNvPr id="197" name="Group 196"/>
          <p:cNvGrpSpPr/>
          <p:nvPr/>
        </p:nvGrpSpPr>
        <p:grpSpPr>
          <a:xfrm>
            <a:off x="5757644" y="3126575"/>
            <a:ext cx="2517567" cy="621011"/>
            <a:chOff x="3068090" y="1327092"/>
            <a:chExt cx="2517567" cy="621011"/>
          </a:xfrm>
        </p:grpSpPr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CCF74F70-CAD2-4343-9D0D-4D6B0BC0E4C9}"/>
                </a:ext>
              </a:extLst>
            </p:cNvPr>
            <p:cNvSpPr/>
            <p:nvPr/>
          </p:nvSpPr>
          <p:spPr>
            <a:xfrm>
              <a:off x="3068090" y="1335734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t1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BC91FC3C-9519-3145-AD1A-42386248CD78}"/>
                </a:ext>
              </a:extLst>
            </p:cNvPr>
            <p:cNvSpPr/>
            <p:nvPr/>
          </p:nvSpPr>
          <p:spPr>
            <a:xfrm>
              <a:off x="3071742" y="1872714"/>
              <a:ext cx="2215965" cy="7538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0A6B92F0-21A7-3A46-8811-F061506CFC0E}"/>
                </a:ext>
              </a:extLst>
            </p:cNvPr>
            <p:cNvCxnSpPr>
              <a:cxnSpLocks/>
              <a:endCxn id="199" idx="1"/>
            </p:cNvCxnSpPr>
            <p:nvPr/>
          </p:nvCxnSpPr>
          <p:spPr>
            <a:xfrm>
              <a:off x="3068090" y="1482870"/>
              <a:ext cx="3652" cy="4275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027A811-7381-EA4D-AA6E-9911C9BEEB79}"/>
                </a:ext>
              </a:extLst>
            </p:cNvPr>
            <p:cNvSpPr/>
            <p:nvPr/>
          </p:nvSpPr>
          <p:spPr>
            <a:xfrm>
              <a:off x="5287707" y="1327092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c1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202" name="Straight Arrow Connector 201">
              <a:extLst>
                <a:ext uri="{FF2B5EF4-FFF2-40B4-BE49-F238E27FC236}">
                  <a16:creationId xmlns:a16="http://schemas.microsoft.com/office/drawing/2014/main" id="{95FF040B-694E-E84D-8B81-13C6783BB44E}"/>
                </a:ext>
              </a:extLst>
            </p:cNvPr>
            <p:cNvCxnSpPr>
              <a:cxnSpLocks/>
              <a:stCxn id="199" idx="3"/>
            </p:cNvCxnSpPr>
            <p:nvPr/>
          </p:nvCxnSpPr>
          <p:spPr>
            <a:xfrm flipV="1">
              <a:off x="5287707" y="1625735"/>
              <a:ext cx="0" cy="2846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203" name="Group 202"/>
          <p:cNvGrpSpPr/>
          <p:nvPr/>
        </p:nvGrpSpPr>
        <p:grpSpPr>
          <a:xfrm>
            <a:off x="8356841" y="3121764"/>
            <a:ext cx="1020656" cy="787069"/>
            <a:chOff x="3441377" y="1334526"/>
            <a:chExt cx="1020656" cy="787069"/>
          </a:xfrm>
        </p:grpSpPr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C1E5C4EE-14AF-BB42-9DE5-FD3F980B5E5A}"/>
                </a:ext>
              </a:extLst>
            </p:cNvPr>
            <p:cNvSpPr/>
            <p:nvPr/>
          </p:nvSpPr>
          <p:spPr>
            <a:xfrm>
              <a:off x="3444402" y="1335368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t2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EB33A3C2-6BFC-5D4C-81DC-96C45B2AF54C}"/>
                </a:ext>
              </a:extLst>
            </p:cNvPr>
            <p:cNvSpPr/>
            <p:nvPr/>
          </p:nvSpPr>
          <p:spPr>
            <a:xfrm>
              <a:off x="3442843" y="2039930"/>
              <a:ext cx="723956" cy="8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206" name="Straight Arrow Connector 205">
              <a:extLst>
                <a:ext uri="{FF2B5EF4-FFF2-40B4-BE49-F238E27FC236}">
                  <a16:creationId xmlns:a16="http://schemas.microsoft.com/office/drawing/2014/main" id="{018F99F5-662E-0B4D-B1DA-BFEFB35E33A2}"/>
                </a:ext>
              </a:extLst>
            </p:cNvPr>
            <p:cNvCxnSpPr>
              <a:cxnSpLocks/>
              <a:endCxn id="205" idx="1"/>
            </p:cNvCxnSpPr>
            <p:nvPr/>
          </p:nvCxnSpPr>
          <p:spPr>
            <a:xfrm>
              <a:off x="3441377" y="1631814"/>
              <a:ext cx="1466" cy="4489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7" name="Straight Arrow Connector 206">
              <a:extLst>
                <a:ext uri="{FF2B5EF4-FFF2-40B4-BE49-F238E27FC236}">
                  <a16:creationId xmlns:a16="http://schemas.microsoft.com/office/drawing/2014/main" id="{9A665E1A-F58B-9142-8DD0-058978B444D4}"/>
                </a:ext>
              </a:extLst>
            </p:cNvPr>
            <p:cNvCxnSpPr>
              <a:cxnSpLocks/>
              <a:stCxn id="205" idx="3"/>
            </p:cNvCxnSpPr>
            <p:nvPr/>
          </p:nvCxnSpPr>
          <p:spPr>
            <a:xfrm flipV="1">
              <a:off x="4166799" y="1633685"/>
              <a:ext cx="0" cy="4470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3427E242-2D89-F44F-87F0-97F336EA2197}"/>
                </a:ext>
              </a:extLst>
            </p:cNvPr>
            <p:cNvSpPr/>
            <p:nvPr/>
          </p:nvSpPr>
          <p:spPr>
            <a:xfrm>
              <a:off x="4164083" y="1334526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c2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9432270" y="3113545"/>
            <a:ext cx="1057897" cy="941000"/>
            <a:chOff x="3797925" y="1327784"/>
            <a:chExt cx="1057897" cy="941000"/>
          </a:xfrm>
        </p:grpSpPr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C1E5C4EE-14AF-BB42-9DE5-FD3F980B5E5A}"/>
                </a:ext>
              </a:extLst>
            </p:cNvPr>
            <p:cNvSpPr/>
            <p:nvPr/>
          </p:nvSpPr>
          <p:spPr>
            <a:xfrm>
              <a:off x="3798049" y="1335368"/>
              <a:ext cx="297950" cy="2979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t3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EB33A3C2-6BFC-5D4C-81DC-96C45B2AF54C}"/>
                </a:ext>
              </a:extLst>
            </p:cNvPr>
            <p:cNvSpPr/>
            <p:nvPr/>
          </p:nvSpPr>
          <p:spPr>
            <a:xfrm>
              <a:off x="3801848" y="2187119"/>
              <a:ext cx="764847" cy="8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212" name="Straight Arrow Connector 211">
              <a:extLst>
                <a:ext uri="{FF2B5EF4-FFF2-40B4-BE49-F238E27FC236}">
                  <a16:creationId xmlns:a16="http://schemas.microsoft.com/office/drawing/2014/main" id="{018F99F5-662E-0B4D-B1DA-BFEFB35E33A2}"/>
                </a:ext>
              </a:extLst>
            </p:cNvPr>
            <p:cNvCxnSpPr>
              <a:cxnSpLocks/>
              <a:endCxn id="211" idx="1"/>
            </p:cNvCxnSpPr>
            <p:nvPr/>
          </p:nvCxnSpPr>
          <p:spPr>
            <a:xfrm>
              <a:off x="3797925" y="1433138"/>
              <a:ext cx="3923" cy="794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9A665E1A-F58B-9142-8DD0-058978B444D4}"/>
                </a:ext>
              </a:extLst>
            </p:cNvPr>
            <p:cNvCxnSpPr>
              <a:cxnSpLocks/>
              <a:stCxn id="211" idx="3"/>
            </p:cNvCxnSpPr>
            <p:nvPr/>
          </p:nvCxnSpPr>
          <p:spPr>
            <a:xfrm flipH="1" flipV="1">
              <a:off x="4563750" y="1631814"/>
              <a:ext cx="2945" cy="5961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3427E242-2D89-F44F-87F0-97F336EA2197}"/>
                </a:ext>
              </a:extLst>
            </p:cNvPr>
            <p:cNvSpPr/>
            <p:nvPr/>
          </p:nvSpPr>
          <p:spPr>
            <a:xfrm>
              <a:off x="4557872" y="1327784"/>
              <a:ext cx="297950" cy="2979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c3</a:t>
              </a:r>
              <a:endParaRPr lang="sk-SK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BACF0284-2305-E74F-A109-4A0D2AA6B7EF}"/>
              </a:ext>
            </a:extLst>
          </p:cNvPr>
          <p:cNvCxnSpPr>
            <a:cxnSpLocks/>
          </p:cNvCxnSpPr>
          <p:nvPr/>
        </p:nvCxnSpPr>
        <p:spPr>
          <a:xfrm flipV="1">
            <a:off x="4257393" y="4415091"/>
            <a:ext cx="5933332" cy="5438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7" name="TextBox 216">
            <a:extLst>
              <a:ext uri="{FF2B5EF4-FFF2-40B4-BE49-F238E27FC236}">
                <a16:creationId xmlns:a16="http://schemas.microsoft.com/office/drawing/2014/main" id="{CF8E2542-776D-4145-84AB-2690D0F34E84}"/>
              </a:ext>
            </a:extLst>
          </p:cNvPr>
          <p:cNvSpPr txBox="1"/>
          <p:nvPr/>
        </p:nvSpPr>
        <p:spPr>
          <a:xfrm>
            <a:off x="4169591" y="4383339"/>
            <a:ext cx="6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000" dirty="0"/>
              <a:t>V8 </a:t>
            </a:r>
            <a:r>
              <a:rPr lang="sk-SK" sz="1000" dirty="0" err="1"/>
              <a:t>stack</a:t>
            </a:r>
            <a:endParaRPr lang="sk-SK" sz="1000" dirty="0"/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BB25D2A4-61C1-5D46-900B-9CE810AF0E5D}"/>
              </a:ext>
            </a:extLst>
          </p:cNvPr>
          <p:cNvSpPr txBox="1"/>
          <p:nvPr/>
        </p:nvSpPr>
        <p:spPr>
          <a:xfrm>
            <a:off x="4177256" y="4861014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000" dirty="0" err="1">
                <a:solidFill>
                  <a:schemeClr val="accent6"/>
                </a:solidFill>
              </a:rPr>
              <a:t>node</a:t>
            </a:r>
            <a:endParaRPr lang="sk-SK" sz="1000" dirty="0">
              <a:solidFill>
                <a:schemeClr val="accent6"/>
              </a:solidFill>
            </a:endParaRPr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CCF74F70-CAD2-4343-9D0D-4D6B0BC0E4C9}"/>
              </a:ext>
            </a:extLst>
          </p:cNvPr>
          <p:cNvSpPr/>
          <p:nvPr/>
        </p:nvSpPr>
        <p:spPr>
          <a:xfrm>
            <a:off x="5837781" y="4272761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t1</a:t>
            </a:r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BC91FC3C-9519-3145-AD1A-42386248CD78}"/>
              </a:ext>
            </a:extLst>
          </p:cNvPr>
          <p:cNvSpPr/>
          <p:nvPr/>
        </p:nvSpPr>
        <p:spPr>
          <a:xfrm>
            <a:off x="5841433" y="4809741"/>
            <a:ext cx="2215965" cy="7538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0A6B92F0-21A7-3A46-8811-F061506CFC0E}"/>
              </a:ext>
            </a:extLst>
          </p:cNvPr>
          <p:cNvCxnSpPr>
            <a:cxnSpLocks/>
            <a:endCxn id="221" idx="1"/>
          </p:cNvCxnSpPr>
          <p:nvPr/>
        </p:nvCxnSpPr>
        <p:spPr>
          <a:xfrm>
            <a:off x="5837781" y="4419897"/>
            <a:ext cx="3652" cy="427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23" name="Rectangle 222">
            <a:extLst>
              <a:ext uri="{FF2B5EF4-FFF2-40B4-BE49-F238E27FC236}">
                <a16:creationId xmlns:a16="http://schemas.microsoft.com/office/drawing/2014/main" id="{7027A811-7381-EA4D-AA6E-9911C9BEEB79}"/>
              </a:ext>
            </a:extLst>
          </p:cNvPr>
          <p:cNvSpPr/>
          <p:nvPr/>
        </p:nvSpPr>
        <p:spPr>
          <a:xfrm>
            <a:off x="8057398" y="4264119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c1</a:t>
            </a:r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224" name="Straight Arrow Connector 223">
            <a:extLst>
              <a:ext uri="{FF2B5EF4-FFF2-40B4-BE49-F238E27FC236}">
                <a16:creationId xmlns:a16="http://schemas.microsoft.com/office/drawing/2014/main" id="{95FF040B-694E-E84D-8B81-13C6783BB44E}"/>
              </a:ext>
            </a:extLst>
          </p:cNvPr>
          <p:cNvCxnSpPr>
            <a:cxnSpLocks/>
            <a:stCxn id="221" idx="3"/>
          </p:cNvCxnSpPr>
          <p:nvPr/>
        </p:nvCxnSpPr>
        <p:spPr>
          <a:xfrm flipV="1">
            <a:off x="8057398" y="4562762"/>
            <a:ext cx="0" cy="284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26" name="Rectangle 225">
            <a:extLst>
              <a:ext uri="{FF2B5EF4-FFF2-40B4-BE49-F238E27FC236}">
                <a16:creationId xmlns:a16="http://schemas.microsoft.com/office/drawing/2014/main" id="{C1E5C4EE-14AF-BB42-9DE5-FD3F980B5E5A}"/>
              </a:ext>
            </a:extLst>
          </p:cNvPr>
          <p:cNvSpPr/>
          <p:nvPr/>
        </p:nvSpPr>
        <p:spPr>
          <a:xfrm>
            <a:off x="6214093" y="427239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t2</a:t>
            </a:r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EB33A3C2-6BFC-5D4C-81DC-96C45B2AF54C}"/>
              </a:ext>
            </a:extLst>
          </p:cNvPr>
          <p:cNvSpPr/>
          <p:nvPr/>
        </p:nvSpPr>
        <p:spPr>
          <a:xfrm>
            <a:off x="6212534" y="4976957"/>
            <a:ext cx="723956" cy="8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018F99F5-662E-0B4D-B1DA-BFEFB35E33A2}"/>
              </a:ext>
            </a:extLst>
          </p:cNvPr>
          <p:cNvCxnSpPr>
            <a:cxnSpLocks/>
            <a:endCxn id="227" idx="1"/>
          </p:cNvCxnSpPr>
          <p:nvPr/>
        </p:nvCxnSpPr>
        <p:spPr>
          <a:xfrm>
            <a:off x="6211068" y="4568841"/>
            <a:ext cx="1466" cy="448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9A665E1A-F58B-9142-8DD0-058978B444D4}"/>
              </a:ext>
            </a:extLst>
          </p:cNvPr>
          <p:cNvCxnSpPr>
            <a:cxnSpLocks/>
            <a:stCxn id="227" idx="3"/>
          </p:cNvCxnSpPr>
          <p:nvPr/>
        </p:nvCxnSpPr>
        <p:spPr>
          <a:xfrm flipV="1">
            <a:off x="6936490" y="4570712"/>
            <a:ext cx="0" cy="447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30" name="Rectangle 229">
            <a:extLst>
              <a:ext uri="{FF2B5EF4-FFF2-40B4-BE49-F238E27FC236}">
                <a16:creationId xmlns:a16="http://schemas.microsoft.com/office/drawing/2014/main" id="{3427E242-2D89-F44F-87F0-97F336EA2197}"/>
              </a:ext>
            </a:extLst>
          </p:cNvPr>
          <p:cNvSpPr/>
          <p:nvPr/>
        </p:nvSpPr>
        <p:spPr>
          <a:xfrm>
            <a:off x="8397271" y="4264118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c2</a:t>
            </a:r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C1E5C4EE-14AF-BB42-9DE5-FD3F980B5E5A}"/>
              </a:ext>
            </a:extLst>
          </p:cNvPr>
          <p:cNvSpPr/>
          <p:nvPr/>
        </p:nvSpPr>
        <p:spPr>
          <a:xfrm>
            <a:off x="6567740" y="4272395"/>
            <a:ext cx="297950" cy="2979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t3</a:t>
            </a:r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EB33A3C2-6BFC-5D4C-81DC-96C45B2AF54C}"/>
              </a:ext>
            </a:extLst>
          </p:cNvPr>
          <p:cNvSpPr/>
          <p:nvPr/>
        </p:nvSpPr>
        <p:spPr>
          <a:xfrm>
            <a:off x="6571539" y="5124146"/>
            <a:ext cx="764847" cy="8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018F99F5-662E-0B4D-B1DA-BFEFB35E33A2}"/>
              </a:ext>
            </a:extLst>
          </p:cNvPr>
          <p:cNvCxnSpPr>
            <a:cxnSpLocks/>
            <a:endCxn id="233" idx="1"/>
          </p:cNvCxnSpPr>
          <p:nvPr/>
        </p:nvCxnSpPr>
        <p:spPr>
          <a:xfrm>
            <a:off x="6567616" y="4370165"/>
            <a:ext cx="3923" cy="794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9A665E1A-F58B-9142-8DD0-058978B444D4}"/>
              </a:ext>
            </a:extLst>
          </p:cNvPr>
          <p:cNvCxnSpPr>
            <a:cxnSpLocks/>
            <a:stCxn id="233" idx="3"/>
          </p:cNvCxnSpPr>
          <p:nvPr/>
        </p:nvCxnSpPr>
        <p:spPr>
          <a:xfrm flipH="1" flipV="1">
            <a:off x="7333441" y="4568841"/>
            <a:ext cx="2945" cy="596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36" name="Rectangle 235">
            <a:extLst>
              <a:ext uri="{FF2B5EF4-FFF2-40B4-BE49-F238E27FC236}">
                <a16:creationId xmlns:a16="http://schemas.microsoft.com/office/drawing/2014/main" id="{3427E242-2D89-F44F-87F0-97F336EA2197}"/>
              </a:ext>
            </a:extLst>
          </p:cNvPr>
          <p:cNvSpPr/>
          <p:nvPr/>
        </p:nvSpPr>
        <p:spPr>
          <a:xfrm>
            <a:off x="8735097" y="4264117"/>
            <a:ext cx="297950" cy="2979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c3</a:t>
            </a:r>
            <a:endParaRPr lang="sk-SK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7" name="Title 2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Series/Waterfall – runs in series</a:t>
            </a:r>
            <a:endParaRPr lang="sk-SK" dirty="0"/>
          </a:p>
        </p:txBody>
      </p:sp>
      <p:sp>
        <p:nvSpPr>
          <p:cNvPr id="239" name="TextBox 238"/>
          <p:cNvSpPr txBox="1"/>
          <p:nvPr/>
        </p:nvSpPr>
        <p:spPr>
          <a:xfrm>
            <a:off x="1041174" y="1804992"/>
            <a:ext cx="1623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 JS code</a:t>
            </a:r>
            <a:endParaRPr lang="sk-SK" dirty="0"/>
          </a:p>
        </p:txBody>
      </p:sp>
      <p:sp>
        <p:nvSpPr>
          <p:cNvPr id="240" name="TextBox 239"/>
          <p:cNvSpPr txBox="1"/>
          <p:nvPr/>
        </p:nvSpPr>
        <p:spPr>
          <a:xfrm>
            <a:off x="1041174" y="3117006"/>
            <a:ext cx="2344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Series/waterfall/awaits</a:t>
            </a:r>
            <a:endParaRPr lang="sk-SK" dirty="0"/>
          </a:p>
        </p:txBody>
      </p:sp>
      <p:sp>
        <p:nvSpPr>
          <p:cNvPr id="241" name="TextBox 240"/>
          <p:cNvSpPr txBox="1"/>
          <p:nvPr/>
        </p:nvSpPr>
        <p:spPr>
          <a:xfrm>
            <a:off x="1044000" y="4244354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???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32748495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68E56-81C3-5A43-AE25-EA6EC717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8C89F-0CC9-F14A-926A-611487A09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>
                <a:hlinkClick r:id="rId2"/>
              </a:rPr>
              <a:t>https://github.com/getify/revocable-queue/blob/master/README.md</a:t>
            </a:r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944748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9F1BBC-0E36-DA42-B058-2CF3660EB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History</a:t>
            </a:r>
            <a:r>
              <a:rPr lang="sk-SK" dirty="0"/>
              <a:t> of </a:t>
            </a:r>
            <a:r>
              <a:rPr lang="sk-SK" dirty="0" err="1"/>
              <a:t>async</a:t>
            </a:r>
            <a:endParaRPr lang="sk-S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41CB30F-4656-D049-A9C4-46B1E634C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k-SK" dirty="0"/>
              <a:t>JS ako jazyk nemal žiadnu notáciu pre </a:t>
            </a:r>
            <a:r>
              <a:rPr lang="sk-SK" dirty="0" err="1"/>
              <a:t>asynchronicitu</a:t>
            </a:r>
            <a:endParaRPr lang="sk-SK" dirty="0"/>
          </a:p>
          <a:p>
            <a:r>
              <a:rPr lang="sk-SK" dirty="0" err="1"/>
              <a:t>Callback</a:t>
            </a:r>
            <a:r>
              <a:rPr lang="sk-SK" dirty="0"/>
              <a:t> bol fajn mechanizmus ako to zapísať syntakticky a čiastočne aj </a:t>
            </a:r>
            <a:r>
              <a:rPr lang="sk-SK" dirty="0" err="1"/>
              <a:t>semanticky</a:t>
            </a:r>
            <a:r>
              <a:rPr lang="sk-SK" dirty="0"/>
              <a:t> (všetko čo je </a:t>
            </a:r>
            <a:r>
              <a:rPr lang="sk-SK" dirty="0" err="1"/>
              <a:t>odtabované</a:t>
            </a:r>
            <a:r>
              <a:rPr lang="sk-SK" dirty="0"/>
              <a:t> je “LATER“)</a:t>
            </a:r>
          </a:p>
          <a:p>
            <a:r>
              <a:rPr lang="sk-SK" dirty="0" err="1"/>
              <a:t>Callback</a:t>
            </a:r>
            <a:r>
              <a:rPr lang="sk-SK" dirty="0"/>
              <a:t> ako taký ale nič nevraví o </a:t>
            </a:r>
            <a:r>
              <a:rPr lang="sk-SK" dirty="0" err="1"/>
              <a:t>asynchronicite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promises</a:t>
            </a:r>
            <a:r>
              <a:rPr lang="sk-SK" dirty="0"/>
              <a:t> (ako nezávislý štandard) potom ako súčasť ES</a:t>
            </a:r>
          </a:p>
          <a:p>
            <a:r>
              <a:rPr lang="sk-SK" dirty="0" err="1"/>
              <a:t>generatory</a:t>
            </a:r>
            <a:endParaRPr lang="sk-SK" dirty="0"/>
          </a:p>
          <a:p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await</a:t>
            </a:r>
            <a:r>
              <a:rPr lang="sk-SK" dirty="0"/>
              <a:t>  </a:t>
            </a:r>
          </a:p>
          <a:p>
            <a:r>
              <a:rPr lang="sk-SK" dirty="0" err="1"/>
              <a:t>async</a:t>
            </a:r>
            <a:r>
              <a:rPr lang="sk-SK" dirty="0"/>
              <a:t> </a:t>
            </a:r>
            <a:r>
              <a:rPr lang="sk-SK" dirty="0" err="1"/>
              <a:t>iterators</a:t>
            </a:r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775548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0A619-84F7-FA4D-9614-253E64ADB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Async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D38A7-D07A-A14E-AAE1-A9DDF416B76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sync</a:t>
            </a:r>
          </a:p>
          <a:p>
            <a:pPr marL="0" indent="0">
              <a:buNone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async </a:t>
            </a:r>
            <a:r>
              <a:rPr lang="en-GB" b="1" dirty="0" err="1"/>
              <a:t>callback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async </a:t>
            </a:r>
            <a:r>
              <a:rPr lang="en-GB" b="1" dirty="0"/>
              <a:t>events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async </a:t>
            </a:r>
            <a:r>
              <a:rPr lang="en-GB" b="1" dirty="0"/>
              <a:t>promises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async </a:t>
            </a:r>
            <a:r>
              <a:rPr lang="en-GB" b="1" dirty="0"/>
              <a:t>async/await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async</a:t>
            </a:r>
            <a:r>
              <a:rPr lang="en-GB" b="1" dirty="0"/>
              <a:t> iterators/generators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streaming, </a:t>
            </a:r>
            <a:r>
              <a:rPr lang="en-GB" b="1" dirty="0"/>
              <a:t>pipe, pipeline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FFFF5E-80DB-E342-BE5B-651C038FFC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node.js</a:t>
            </a:r>
            <a:r>
              <a:rPr lang="en-GB" dirty="0"/>
              <a:t> core module </a:t>
            </a:r>
            <a:r>
              <a:rPr lang="en-GB" b="1" dirty="0"/>
              <a:t>fs </a:t>
            </a:r>
            <a:r>
              <a:rPr lang="en-GB" dirty="0"/>
              <a:t>is a good demo of all styles, it supports all of them, samples: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0B6D94-D063-EC49-AE17-BF37D084D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747" y="3098800"/>
            <a:ext cx="3746500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409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4177</Words>
  <Application>Microsoft Macintosh PowerPoint</Application>
  <PresentationFormat>Widescreen</PresentationFormat>
  <Paragraphs>720</Paragraphs>
  <Slides>74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0" baseType="lpstr">
      <vt:lpstr>-apple-system</vt:lpstr>
      <vt:lpstr>Arial</vt:lpstr>
      <vt:lpstr>Calibri</vt:lpstr>
      <vt:lpstr>Calibri Light</vt:lpstr>
      <vt:lpstr>Courier New</vt:lpstr>
      <vt:lpstr>Office Theme</vt:lpstr>
      <vt:lpstr>async programming in JS  Part1</vt:lpstr>
      <vt:lpstr>Why we need this lesson ?</vt:lpstr>
      <vt:lpstr>Recap, node.js design</vt:lpstr>
      <vt:lpstr>Recap - callbacks</vt:lpstr>
      <vt:lpstr>Recap – “všetok“ váš kód bude vyzerať nejako takto</vt:lpstr>
      <vt:lpstr>Recap ... a bežať nejako takto....</vt:lpstr>
      <vt:lpstr>async code styles</vt:lpstr>
      <vt:lpstr>History of async</vt:lpstr>
      <vt:lpstr>Async styles</vt:lpstr>
      <vt:lpstr>Async styles – sync </vt:lpstr>
      <vt:lpstr>Async styles – (single) callback </vt:lpstr>
      <vt:lpstr>Async styles – events (simplified*)</vt:lpstr>
      <vt:lpstr>Async styles – events – fully evented version ?</vt:lpstr>
      <vt:lpstr>Async styles – promises</vt:lpstr>
      <vt:lpstr>Async styles – await</vt:lpstr>
      <vt:lpstr>Async styles – async iterators (simplified*)</vt:lpstr>
      <vt:lpstr>Async styles – streams</vt:lpstr>
      <vt:lpstr>Async styles – streams</vt:lpstr>
      <vt:lpstr>Async styles – pipeline utility</vt:lpstr>
      <vt:lpstr>Async, concurrent, async function…. </vt:lpstr>
      <vt:lpstr>What is async and concurrency</vt:lpstr>
      <vt:lpstr>Async and Concurrency</vt:lpstr>
      <vt:lpstr>Async function - definitions </vt:lpstr>
      <vt:lpstr>Async function - usage </vt:lpstr>
      <vt:lpstr>Async process </vt:lpstr>
      <vt:lpstr>Concurrency coordination</vt:lpstr>
      <vt:lpstr>Async Patterns</vt:lpstr>
      <vt:lpstr>Čo riešime za úlohy</vt:lpstr>
      <vt:lpstr>Prečo to riešime</vt:lpstr>
      <vt:lpstr>Čo riešime za úlohy – klasifikácia vzorov</vt:lpstr>
      <vt:lpstr>Async.js</vt:lpstr>
      <vt:lpstr>Intro</vt:lpstr>
      <vt:lpstr>Series</vt:lpstr>
      <vt:lpstr>Series</vt:lpstr>
      <vt:lpstr>Series</vt:lpstr>
      <vt:lpstr>Waterfall</vt:lpstr>
      <vt:lpstr>Waterfall</vt:lpstr>
      <vt:lpstr>Waterfall</vt:lpstr>
      <vt:lpstr>Waterfall</vt:lpstr>
      <vt:lpstr>tryEach</vt:lpstr>
      <vt:lpstr>doWhilst</vt:lpstr>
      <vt:lpstr>Running in series</vt:lpstr>
      <vt:lpstr>parallel</vt:lpstr>
      <vt:lpstr>parallelLimit</vt:lpstr>
      <vt:lpstr>race</vt:lpstr>
      <vt:lpstr>any</vt:lpstr>
      <vt:lpstr>auto, autoInject</vt:lpstr>
      <vt:lpstr>Queue</vt:lpstr>
      <vt:lpstr>Cargo</vt:lpstr>
      <vt:lpstr>Patterns - for tasks/ flows coordination</vt:lpstr>
      <vt:lpstr>Patterns – for data collections</vt:lpstr>
      <vt:lpstr>Patterns – for single function </vt:lpstr>
      <vt:lpstr>Cooperative Concurrency</vt:lpstr>
      <vt:lpstr>Cooperative Concurrency</vt:lpstr>
      <vt:lpstr>Cooperative Concurrency </vt:lpstr>
      <vt:lpstr>Cooperative Concurrency Demo  The World will stop vs. The World will slow down </vt:lpstr>
      <vt:lpstr>Cooperative Concurrency</vt:lpstr>
      <vt:lpstr>Solutions</vt:lpstr>
      <vt:lpstr>Callbacks</vt:lpstr>
      <vt:lpstr>Callbacks</vt:lpstr>
      <vt:lpstr>Callback signatures</vt:lpstr>
      <vt:lpstr>Callbacks (+)</vt:lpstr>
      <vt:lpstr>Order of code and execution</vt:lpstr>
      <vt:lpstr>Order of code and execution </vt:lpstr>
      <vt:lpstr>Number of callbacks</vt:lpstr>
      <vt:lpstr>Callbacks (-)</vt:lpstr>
      <vt:lpstr>callback hell</vt:lpstr>
      <vt:lpstr>sometimes-async-function</vt:lpstr>
      <vt:lpstr>sometimes-async-function, never called, multiple call – solutions ?</vt:lpstr>
      <vt:lpstr>solutions async.ensureAsync and  async.timeout</vt:lpstr>
      <vt:lpstr>_aux</vt:lpstr>
      <vt:lpstr>Links (not reviewed)</vt:lpstr>
      <vt:lpstr>Series/Waterfall – runs in series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async programming in JS  Part1</dc:title>
  <dc:creator>Marcus</dc:creator>
  <cp:lastModifiedBy>Marcus</cp:lastModifiedBy>
  <cp:revision>97</cp:revision>
  <dcterms:created xsi:type="dcterms:W3CDTF">2019-10-23T06:42:11Z</dcterms:created>
  <dcterms:modified xsi:type="dcterms:W3CDTF">2019-10-28T13:51:56Z</dcterms:modified>
</cp:coreProperties>
</file>